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/>
    <p:restoredTop sz="94686"/>
  </p:normalViewPr>
  <p:slideViewPr>
    <p:cSldViewPr snapToGrid="0" snapToObjects="1">
      <p:cViewPr varScale="1">
        <p:scale>
          <a:sx n="109" d="100"/>
          <a:sy n="109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78FA-31E8-4F4C-84B7-FB3C5D156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2A35F-D074-6242-92E4-EA73EC411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23B36-C6AD-E948-B53D-8BCFA242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A28D2-F6EC-DA4E-8AC7-4BD17DDFE80F}" type="datetimeFigureOut"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B5D0F-8F43-BB4C-A6A7-6DC2DBA9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4002B-8388-CA47-9035-95D23703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A1EB-6507-7748-A8CA-C809D23EA1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2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C962-7E2D-C143-93D7-D37560A2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5D107-1EB9-D14B-A42B-84CEFEF8D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DDCB9-9FC9-2548-8646-2C6B7413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A28D2-F6EC-DA4E-8AC7-4BD17DDFE80F}" type="datetimeFigureOut"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415DA-A052-6546-82FB-79B099F5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8EB3D-6C85-9845-82FB-6C77041B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A1EB-6507-7748-A8CA-C809D23EA1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1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81288-F7BF-724C-A04B-41AE450AE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024A7-91F8-764A-A8C8-F1D007D3E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77624-438A-1F41-9DC4-B1032F36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A28D2-F6EC-DA4E-8AC7-4BD17DDFE80F}" type="datetimeFigureOut"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3217C-A3AE-6743-9A87-49356EB8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805-95B4-F742-A4C8-5EC1FB50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A1EB-6507-7748-A8CA-C809D23EA1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29E8-5848-944C-8534-B1C32386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1A6B-5945-E04B-8C2C-31FECAB1F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1E506-3E97-DE42-B815-BA03D3F8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A28D2-F6EC-DA4E-8AC7-4BD17DDFE80F}" type="datetimeFigureOut"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24ABA-CB26-024E-909A-28A98B73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847E0-F401-B744-9111-DB62C060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A1EB-6507-7748-A8CA-C809D23EA1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1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2E54-5B5E-4A4D-AAC4-F9D30A53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3F39E-65FA-A64C-8054-E4324A650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407B7-B27C-F343-A229-59BD5956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A28D2-F6EC-DA4E-8AC7-4BD17DDFE80F}" type="datetimeFigureOut"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07320-2213-B548-8F20-E9D36D95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28DDD-D142-8B43-BA3E-DAAF64A9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A1EB-6507-7748-A8CA-C809D23EA1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6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48D81-A1EA-BA4E-B4F7-FEE2881D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B8E4-84CC-CA47-9348-823B328B9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E1B55-262A-D948-9AC3-3364D006B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5C02D-37EC-D34E-A86B-93CE6414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A28D2-F6EC-DA4E-8AC7-4BD17DDFE80F}" type="datetimeFigureOut">
              <a:t>3/26/22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ED52C-C12E-F948-9DD4-0E7D6960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ABC29-40D9-7C4B-9EA1-D363328C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A1EB-6507-7748-A8CA-C809D23EA1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8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44E1-2939-874D-AF15-521E9F26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BF20E-0AB8-2A46-9435-FB4864782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3E60D-3F65-A54A-B58B-81AFD6169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3A5BA-D0C0-1E49-8FAD-AB94EBBA8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D2961-C217-284F-8D82-0DD13B172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1454B-2327-6944-964F-D80D1FEA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A28D2-F6EC-DA4E-8AC7-4BD17DDFE80F}" type="datetimeFigureOut">
              <a:t>3/26/22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04402-64B2-9E49-828C-04F767A9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73285-2839-844D-8710-1C6FF7AB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A1EB-6507-7748-A8CA-C809D23EA1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5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BA25-CA71-3047-90F2-93BECE2C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6B2EA-59D8-9942-AE3A-A3DF9B73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A28D2-F6EC-DA4E-8AC7-4BD17DDFE80F}" type="datetimeFigureOut">
              <a:t>3/26/22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9848B-DA2F-E74F-9728-52433A5A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7EA3D-9E7D-D34E-9190-02C2A78B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A1EB-6507-7748-A8CA-C809D23EA1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9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F37E6-8250-984E-AFDE-6A0AFC93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A28D2-F6EC-DA4E-8AC7-4BD17DDFE80F}" type="datetimeFigureOut">
              <a:t>3/26/22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04FF8-9A96-E248-A0CE-81C8BB70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152CB-72B8-424F-9486-C96E0EE4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A1EB-6507-7748-A8CA-C809D23EA1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4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CEB4-26C5-3248-B676-29151A14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76646-2736-E941-AE51-3D92C0E7E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14AC6-657F-8442-BB78-68FC898D6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CE2BC-7B8A-5949-881C-C8F422C2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A28D2-F6EC-DA4E-8AC7-4BD17DDFE80F}" type="datetimeFigureOut">
              <a:t>3/26/22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DF333-3C96-5846-9A12-BB81F5C7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8E151-03BE-3D4C-9592-A294B020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A1EB-6507-7748-A8CA-C809D23EA1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26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1993-2174-114B-83C3-1153AD36B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557DC2-4597-9A46-B365-AA117FB47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86DC1-BE2F-9C40-8D9F-1D1DE68ED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5FC88-5458-B744-98AD-0F99D1F4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A28D2-F6EC-DA4E-8AC7-4BD17DDFE80F}" type="datetimeFigureOut">
              <a:t>3/26/22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ADCCE-10D8-474B-B647-FE90145D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20B3-640C-AE45-9D93-68E82BC2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DA1EB-6507-7748-A8CA-C809D23EA1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7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E9A92-2B6D-1B4F-A40D-18C58782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0403E-C98B-9C43-9896-7C9EC7CAD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E3E3A-76C5-8A40-9522-EE0526E99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28D2-F6EC-DA4E-8AC7-4BD17DDFE80F}" type="datetimeFigureOut">
              <a:t>3/26/22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0BFAA-802A-5D4F-BCD9-03A52BD55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87686-F9FE-2742-A157-AAC2DF5A9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DA1EB-6507-7748-A8CA-C809D23EA1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0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hyperlink" Target="https://www.labatasia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hyperlink" Target="https://www.biopac.com/product/ers-smart-amplifier/" TargetMode="External"/><Relationship Id="rId4" Type="http://schemas.openxmlformats.org/officeDocument/2006/relationships/hyperlink" Target="https://www.biopac.com/application/ers-evoked-response/advanced-feature/auditory-brainstem-response-ab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D995D0-43FA-1749-94A5-0FBA613D4F36}"/>
              </a:ext>
            </a:extLst>
          </p:cNvPr>
          <p:cNvSpPr txBox="1"/>
          <p:nvPr/>
        </p:nvSpPr>
        <p:spPr>
          <a:xfrm>
            <a:off x="1" y="73572"/>
            <a:ext cx="5612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Auditory Evoked Potentials</a:t>
            </a:r>
          </a:p>
          <a:p>
            <a:r>
              <a:rPr lang="en-US" sz="2800" b="1"/>
              <a:t>ABR (Auditory Brainstem Response)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E16F25-9A30-9A41-86FA-D3B48425BDE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682" y="1903763"/>
            <a:ext cx="6756400" cy="3527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042303-3A19-7B48-A82C-58B49802EF2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918" y="1253797"/>
            <a:ext cx="4107792" cy="27140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7279F8-1C60-7C46-85C2-5F57191351A6}"/>
              </a:ext>
            </a:extLst>
          </p:cNvPr>
          <p:cNvSpPr txBox="1"/>
          <p:nvPr/>
        </p:nvSpPr>
        <p:spPr>
          <a:xfrm>
            <a:off x="117368" y="4151586"/>
            <a:ext cx="42549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The auditory brainstem response (ABR) is an electrical signal recorded via electrodes placed on the scalp during first 10 milliseconds after an auditory stimulus </a:t>
            </a:r>
            <a:br>
              <a:rPr lang="en-US" sz="1400"/>
            </a:br>
            <a:r>
              <a:rPr lang="en-US" sz="1400"/>
              <a:t>(click in headphones). </a:t>
            </a:r>
          </a:p>
          <a:p>
            <a:endParaRPr lang="en-US" sz="1400"/>
          </a:p>
          <a:p>
            <a:r>
              <a:rPr lang="en-US" sz="1400"/>
              <a:t>The measured recording is a series of six to seven vertex positive waves of which I through V are evaluated.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650B0-9243-6844-B387-3A5EACE8B71F}"/>
              </a:ext>
            </a:extLst>
          </p:cNvPr>
          <p:cNvSpPr txBox="1"/>
          <p:nvPr/>
        </p:nvSpPr>
        <p:spPr>
          <a:xfrm>
            <a:off x="7272282" y="353341"/>
            <a:ext cx="2997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The ABR can be used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B0F0"/>
                </a:solidFill>
              </a:rPr>
              <a:t>testing hearing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B0F0"/>
                </a:solidFill>
              </a:rPr>
              <a:t>testing brain damage</a:t>
            </a:r>
          </a:p>
        </p:txBody>
      </p:sp>
    </p:spTree>
    <p:extLst>
      <p:ext uri="{BB962C8B-B14F-4D97-AF65-F5344CB8AC3E}">
        <p14:creationId xmlns:p14="http://schemas.microsoft.com/office/powerpoint/2010/main" val="59605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FB49D8-B398-2C46-B180-9812397DC5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1950" y="1273066"/>
            <a:ext cx="89281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EBC071-2C4F-1643-B857-483D7CBCB22D}"/>
              </a:ext>
            </a:extLst>
          </p:cNvPr>
          <p:cNvSpPr txBox="1"/>
          <p:nvPr/>
        </p:nvSpPr>
        <p:spPr>
          <a:xfrm>
            <a:off x="84083" y="91284"/>
            <a:ext cx="2144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Vivosonic</a:t>
            </a:r>
          </a:p>
          <a:p>
            <a:r>
              <a:rPr lang="en-US" sz="1400"/>
              <a:t>https://vivosonic.com/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3A09FE-945A-E74C-A7BC-FE1FEA2B8C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249" y="761006"/>
            <a:ext cx="2812476" cy="2341351"/>
          </a:xfrm>
          <a:prstGeom prst="rect">
            <a:avLst/>
          </a:prstGeom>
        </p:spPr>
      </p:pic>
      <p:pic>
        <p:nvPicPr>
          <p:cNvPr id="1026" name="Picture 2" descr="Sohum Hearing Screening Device | Engineering For Change">
            <a:extLst>
              <a:ext uri="{FF2B5EF4-FFF2-40B4-BE49-F238E27FC236}">
                <a16:creationId xmlns:a16="http://schemas.microsoft.com/office/drawing/2014/main" id="{DF9F59CB-48AF-6C4B-9892-B23F47267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02566" y="761007"/>
            <a:ext cx="3400534" cy="234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F43B0A-7088-8840-BB61-B1FDCC256C7C}"/>
              </a:ext>
            </a:extLst>
          </p:cNvPr>
          <p:cNvSpPr txBox="1"/>
          <p:nvPr/>
        </p:nvSpPr>
        <p:spPr>
          <a:xfrm>
            <a:off x="8791465" y="108043"/>
            <a:ext cx="3400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Sohum</a:t>
            </a:r>
            <a:r>
              <a:rPr lang="en-US" sz="1400"/>
              <a:t> Hearing Screening Device</a:t>
            </a:r>
          </a:p>
          <a:p>
            <a:r>
              <a:rPr lang="en-US" sz="1400"/>
              <a:t>https://sohumforall.com/hearing-screening/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AAD1A-C28F-DC41-BA7A-FEA637ECDDC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8299" y="3872776"/>
            <a:ext cx="1144818" cy="22242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5F88B5-129F-C34D-9FF9-7F265258BDE4}"/>
              </a:ext>
            </a:extLst>
          </p:cNvPr>
          <p:cNvSpPr txBox="1"/>
          <p:nvPr/>
        </p:nvSpPr>
        <p:spPr>
          <a:xfrm>
            <a:off x="8582104" y="4186470"/>
            <a:ext cx="18207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Bio-logic</a:t>
            </a:r>
            <a:r>
              <a:rPr lang="en-US" sz="1400"/>
              <a:t> NavPRO ONE - Auditory Evoked Potential Device</a:t>
            </a:r>
            <a:br>
              <a:rPr lang="en-US" sz="1400"/>
            </a:br>
            <a:r>
              <a:rPr lang="en-US" sz="1400"/>
              <a:t>https://hearing-balance.natus.com/en-us/products-services/bio-logic-navpro-one</a:t>
            </a:r>
          </a:p>
        </p:txBody>
      </p:sp>
      <p:pic>
        <p:nvPicPr>
          <p:cNvPr id="1028" name="Picture 4" descr="Nicolet EDX EMG/NCS/EP/IOM System">
            <a:extLst>
              <a:ext uri="{FF2B5EF4-FFF2-40B4-BE49-F238E27FC236}">
                <a16:creationId xmlns:a16="http://schemas.microsoft.com/office/drawing/2014/main" id="{30810556-99B1-CF4F-9C75-0FA51E9E0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8900" y="4186470"/>
            <a:ext cx="3400534" cy="2447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A06198-955D-FE43-AA4E-50B3269F5071}"/>
              </a:ext>
            </a:extLst>
          </p:cNvPr>
          <p:cNvSpPr txBox="1"/>
          <p:nvPr/>
        </p:nvSpPr>
        <p:spPr>
          <a:xfrm>
            <a:off x="84083" y="3868529"/>
            <a:ext cx="2980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Nicolet</a:t>
            </a:r>
            <a:r>
              <a:rPr lang="en-US" sz="1400"/>
              <a:t> EDX EMG/NCS/EP/IOM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9020A-1346-0344-A81D-4053371812A6}"/>
              </a:ext>
            </a:extLst>
          </p:cNvPr>
          <p:cNvSpPr txBox="1"/>
          <p:nvPr/>
        </p:nvSpPr>
        <p:spPr>
          <a:xfrm>
            <a:off x="4109544" y="231228"/>
            <a:ext cx="3878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Dantec</a:t>
            </a:r>
          </a:p>
          <a:p>
            <a:r>
              <a:rPr lang="en-US" sz="1400"/>
              <a:t>https://www.dantecmedical.com/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1199BB-1ACA-9341-8D55-07AF44E0ADC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6591" y="1015329"/>
            <a:ext cx="2173233" cy="11454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8789B2-6E40-3940-85C5-D7D4F3CEE968}"/>
              </a:ext>
            </a:extLst>
          </p:cNvPr>
          <p:cNvSpPr txBox="1"/>
          <p:nvPr/>
        </p:nvSpPr>
        <p:spPr>
          <a:xfrm>
            <a:off x="4769653" y="5094411"/>
            <a:ext cx="2441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Labat International</a:t>
            </a:r>
            <a:r>
              <a:rPr lang="en-US" sz="1400"/>
              <a:t> EPIC Plus</a:t>
            </a:r>
            <a:endParaRPr lang="en-US" sz="1400">
              <a:hlinkClick r:id="rId7"/>
            </a:endParaRPr>
          </a:p>
        </p:txBody>
      </p:sp>
      <p:pic>
        <p:nvPicPr>
          <p:cNvPr id="11" name="Picture 2" descr="EPIC PLUS Pro Evoked Potential System - Medical Devices1.com">
            <a:extLst>
              <a:ext uri="{FF2B5EF4-FFF2-40B4-BE49-F238E27FC236}">
                <a16:creationId xmlns:a16="http://schemas.microsoft.com/office/drawing/2014/main" id="{CB4487B1-06BC-2B47-94B9-DA1AC34DE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9653" y="5402188"/>
            <a:ext cx="2441936" cy="128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CF7484-3A6B-1548-9863-5FE4B37BC50A}"/>
              </a:ext>
            </a:extLst>
          </p:cNvPr>
          <p:cNvSpPr txBox="1"/>
          <p:nvPr/>
        </p:nvSpPr>
        <p:spPr>
          <a:xfrm>
            <a:off x="4171002" y="2589632"/>
            <a:ext cx="3846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Neurosoft</a:t>
            </a:r>
          </a:p>
          <a:p>
            <a:r>
              <a:rPr lang="en-US" sz="1400"/>
              <a:t>https://neurosoft.com/en/catalog/audio/ABR</a:t>
            </a:r>
          </a:p>
        </p:txBody>
      </p:sp>
      <p:pic>
        <p:nvPicPr>
          <p:cNvPr id="13" name="Picture 4" descr="Audiology - Auditory EP, OAE, ASSR Systems &amp; Screeners Neurosoft">
            <a:extLst>
              <a:ext uri="{FF2B5EF4-FFF2-40B4-BE49-F238E27FC236}">
                <a16:creationId xmlns:a16="http://schemas.microsoft.com/office/drawing/2014/main" id="{AF985D32-1E0A-6E4D-A337-E61B9CE99E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96462" y="3086198"/>
            <a:ext cx="2292458" cy="154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38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DB14F0-0216-8943-BE2B-666AC5D89803}"/>
              </a:ext>
            </a:extLst>
          </p:cNvPr>
          <p:cNvSpPr txBox="1"/>
          <p:nvPr/>
        </p:nvSpPr>
        <p:spPr>
          <a:xfrm>
            <a:off x="293077" y="257907"/>
            <a:ext cx="277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abr evoked potentials usb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99611-47BF-A64F-A872-745E048FF7B1}"/>
              </a:ext>
            </a:extLst>
          </p:cNvPr>
          <p:cNvSpPr txBox="1"/>
          <p:nvPr/>
        </p:nvSpPr>
        <p:spPr>
          <a:xfrm>
            <a:off x="433754" y="890954"/>
            <a:ext cx="4689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SmartEP</a:t>
            </a:r>
          </a:p>
          <a:p>
            <a:r>
              <a:rPr lang="en-US"/>
              <a:t>https://ihsys.info/site/en/diagnostics/smartep/</a:t>
            </a:r>
          </a:p>
          <a:p>
            <a:r>
              <a:rPr lang="en-US"/>
              <a:t>USB Lite single channel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07C26-FF98-3347-AFE9-94AE3879C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19" y="1921608"/>
            <a:ext cx="2781300" cy="200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95448A-EA80-5E44-B479-EFC2641BC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19" y="4037136"/>
            <a:ext cx="2958895" cy="2351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32E2D7-8C7B-2C49-A7CA-0BDCB7FFC91B}"/>
              </a:ext>
            </a:extLst>
          </p:cNvPr>
          <p:cNvSpPr txBox="1"/>
          <p:nvPr/>
        </p:nvSpPr>
        <p:spPr>
          <a:xfrm>
            <a:off x="5861538" y="1078523"/>
            <a:ext cx="4970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BIOPAC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hlinkClick r:id="rId4"/>
              </a:rPr>
              <a:t>https://www.biopac.com/application/ers-evoked-response/advanced-feature/auditory-brainstem-response-abr/</a:t>
            </a:r>
            <a:r>
              <a:rPr lang="en-US" sz="100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hlinkClick r:id="rId5"/>
              </a:rPr>
              <a:t>https://www.biopac.com/product/ers-smart-amplifier/</a:t>
            </a:r>
            <a:endParaRPr lang="en-US" sz="1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F9E80B-8AF1-264F-966E-DF2801A402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6836" y="1921608"/>
            <a:ext cx="1600814" cy="127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99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204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11</cp:revision>
  <dcterms:created xsi:type="dcterms:W3CDTF">2022-03-17T18:56:54Z</dcterms:created>
  <dcterms:modified xsi:type="dcterms:W3CDTF">2022-03-26T23:52:30Z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2022-03-17T18:56:55Z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a4c60f2a-ec4e-4585-bace-71f39ebb6419</vt:lpwstr>
  </property>
  <property fmtid="{D5CDD505-2E9C-101B-9397-08002B2CF9AE}" pid="8" name="MSIP_Label_4f518368-b969-4042-91d9-8939bd921da2_ContentBits">
    <vt:lpwstr>0</vt:lpwstr>
  </property>
</Properties>
</file>