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D711-2F05-E741-AE90-B1014EE0A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D91C-2E96-AE4E-BC43-845EEF55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DCBE-E30A-2C47-BC38-B3A5A81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AE5A-5D25-CE4D-8251-903E8F1B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6171-1BBB-7048-BAAA-29979703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9508-FE08-5C4C-A889-74F0466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7EE93-2A35-074D-9223-8E2BBDAA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41982-B219-BE47-B0B1-EF2CCD16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E7B7-CF36-B642-B787-C6B41A28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691E-7F61-1043-88F4-311DE856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5F0DA-4F68-8F42-AB12-3421779BD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62C6-4F40-4C45-A24B-10228BB5E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B637-6141-3540-90E3-99EFC22E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0D09-1ACB-564B-8C82-7B074DD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EE56-85A1-FC46-AABC-20124C8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0FD6-D297-434D-B170-FE0B722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5427-DE46-224C-BCB2-9B1AC3F2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D33A-F71B-7548-9302-E7493DC1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64001-F995-C747-8F67-DD5F05C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1E65-500A-D04B-8733-EBC2C6E6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39DE-1437-1B4C-BC1B-16B5E932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F906A-36CD-6A4C-A977-D36D7CE1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A846-8F69-8D4A-ACC3-680D99E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4083-C7F3-BC46-AC71-280E65AF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439DC-DD0C-8745-A4A9-1D11EDB4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EA69-FCDC-6A41-BFE1-78556B02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C616-AFFE-9745-98B6-D765ED45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A687B-4250-3142-91C1-C355A488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29C5F-D0DE-C64E-B92E-EA2261D1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6F7-72FF-654D-AE47-8C55F31A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5FF6-ADF7-F345-A5AF-92F0E7E3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BC5-E654-FA4C-9A90-7727146B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77DC-0B9C-A04A-8A2D-4904862E5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55A43-6700-B54D-805D-AF8B52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B213E-9591-7E44-8E49-F2288BD34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6F924-24C5-404C-BDD6-AFB19A554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D9E34-34B4-1041-9DDC-4123EE49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614BA-B029-DC41-8B6C-DBD2AD16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A20A6-31F5-4343-A5CB-C043C7BF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290-08B6-7940-B2AB-4E44130E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6D136-EBB0-2D46-B861-C22EAC08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E37E2-EAD8-8C49-94B4-9361CFFC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53AF-CBA7-D945-9C42-B3558627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9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76D8-495D-F74F-BEC0-40D70F5B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901C2-AB41-CE41-A2B7-0D9A7F0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BD08C-6B22-D244-ACF4-30C8EF33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64A6-B21F-1447-A815-01183380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31EE-ED7B-F042-BBB8-1363D8EA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D635B-A8B5-174F-89F7-32DA4751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F33FA-2420-154A-9859-C41658B1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44C04-D6B6-1746-88D8-217A7C86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CEC8-EE97-C249-9C19-A218BBA2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92FE-264F-AB41-9BA5-AFD3A871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C16EB-8043-E947-AD0A-C00924109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954A-1B0B-D146-8DB4-B79AC6511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B3F3-0EDE-FA49-B7BE-20A42277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60259-7D73-8D42-BBB8-C9426C7C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49A02-FAFF-4449-A074-A5E3022F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1CF1B-C820-704D-815B-E1C174FE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8FEC4-CD53-2740-90B3-A9A401E64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E9B6-A25F-954C-9E60-7269F677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B406-1A9E-5B4A-93CF-2124615945BA}" type="datetimeFigureOut">
              <a:rPr lang="en-US" smtClean="0"/>
              <a:t>12/25/22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BC4F-4243-F747-8E69-FD72E1D6F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067B-36B9-CA4A-9A3C-11CFD539C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7E511-F588-8E40-9FC7-ED8D6CD7D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rpnext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en.wikipedia.org/wiki/ERPNex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Independent%20Review:%20https:/www.youtube.com/watch?v=s6zISBBRSQg" TargetMode="External"/><Relationship Id="rId5" Type="http://schemas.openxmlformats.org/officeDocument/2006/relationships/hyperlink" Target="https://github.com/frappe/erpnext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docs.erpnext.com/docs/v13/user/manual/en/accounts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www.odoo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Odo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odoo.com/page/editions" TargetMode="External"/><Relationship Id="rId4" Type="http://schemas.openxmlformats.org/officeDocument/2006/relationships/hyperlink" Target="https://github.com/odoo/odo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CE24A-4C5B-4ACE-2383-0ED3AC970AAB}"/>
              </a:ext>
            </a:extLst>
          </p:cNvPr>
          <p:cNvSpPr txBox="1"/>
          <p:nvPr/>
        </p:nvSpPr>
        <p:spPr>
          <a:xfrm>
            <a:off x="3058509" y="401602"/>
            <a:ext cx="5696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B0F0"/>
                </a:solidFill>
              </a:rPr>
              <a:t>Open Source </a:t>
            </a:r>
          </a:p>
          <a:p>
            <a:pPr algn="ctr"/>
            <a:r>
              <a:rPr lang="en-US" sz="4800" b="1" dirty="0">
                <a:solidFill>
                  <a:srgbClr val="00B0F0"/>
                </a:solidFill>
              </a:rPr>
              <a:t>ERP / Accounting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B8530-5EEA-DC38-5736-E178CBA51EB2}"/>
              </a:ext>
            </a:extLst>
          </p:cNvPr>
          <p:cNvSpPr txBox="1"/>
          <p:nvPr/>
        </p:nvSpPr>
        <p:spPr>
          <a:xfrm>
            <a:off x="5570485" y="3366865"/>
            <a:ext cx="34053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Rushabh</a:t>
            </a:r>
            <a:r>
              <a:rPr lang="en-US" b="1" dirty="0">
                <a:solidFill>
                  <a:srgbClr val="00B0F0"/>
                </a:solidFill>
              </a:rPr>
              <a:t> Mehta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2008: </a:t>
            </a:r>
            <a:r>
              <a:rPr lang="en-US" b="1" dirty="0" err="1">
                <a:solidFill>
                  <a:srgbClr val="00B0F0"/>
                </a:solidFill>
              </a:rPr>
              <a:t>ERPNext</a:t>
            </a:r>
            <a:endParaRPr lang="en-US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Fabien </a:t>
            </a:r>
            <a:r>
              <a:rPr lang="en-US" b="1" dirty="0" err="1">
                <a:solidFill>
                  <a:srgbClr val="00B0F0"/>
                </a:solidFill>
              </a:rPr>
              <a:t>Pinckaers</a:t>
            </a:r>
            <a:r>
              <a:rPr lang="en-US" b="1" dirty="0">
                <a:solidFill>
                  <a:srgbClr val="00B0F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2005: </a:t>
            </a:r>
            <a:r>
              <a:rPr lang="en-US" b="1" dirty="0" err="1">
                <a:solidFill>
                  <a:srgbClr val="00B0F0"/>
                </a:solidFill>
              </a:rPr>
              <a:t>TinyERP</a:t>
            </a:r>
            <a:endParaRPr lang="en-US" b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2008: </a:t>
            </a:r>
            <a:r>
              <a:rPr lang="en-US" b="1" dirty="0" err="1">
                <a:solidFill>
                  <a:srgbClr val="00B0F0"/>
                </a:solidFill>
              </a:rPr>
              <a:t>OpenERP</a:t>
            </a:r>
            <a:endParaRPr lang="en-US" b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2014: ODOO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E1AF4-9D9F-2E9D-2BD3-C9B181395A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6689" y="3139490"/>
            <a:ext cx="1141073" cy="1533772"/>
          </a:xfrm>
          <a:prstGeom prst="rect">
            <a:avLst/>
          </a:prstGeom>
        </p:spPr>
      </p:pic>
      <p:pic>
        <p:nvPicPr>
          <p:cNvPr id="5" name="Picture 6" descr="Download pinckaers images for free">
            <a:extLst>
              <a:ext uri="{FF2B5EF4-FFF2-40B4-BE49-F238E27FC236}">
                <a16:creationId xmlns:a16="http://schemas.microsoft.com/office/drawing/2014/main" id="{374866AA-5A49-1450-0E71-A38780C31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56689" y="4798026"/>
            <a:ext cx="1141073" cy="15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4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98167-EBF8-F34B-8A7C-AB33C3169D44}"/>
              </a:ext>
            </a:extLst>
          </p:cNvPr>
          <p:cNvSpPr txBox="1"/>
          <p:nvPr/>
        </p:nvSpPr>
        <p:spPr>
          <a:xfrm>
            <a:off x="0" y="0"/>
            <a:ext cx="1805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ERPNext</a:t>
            </a:r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BD2F8-09FE-594B-A3D0-D05DE7C80100}"/>
              </a:ext>
            </a:extLst>
          </p:cNvPr>
          <p:cNvSpPr txBox="1"/>
          <p:nvPr/>
        </p:nvSpPr>
        <p:spPr>
          <a:xfrm>
            <a:off x="121345" y="666017"/>
            <a:ext cx="63890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ERPNext is 100% Open Source ERP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Developed by Frappe Technologies Pvt. Ltd.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Released in 2008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Autor - Rushabh Mehta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Technologies: Python, Javascript, MariaDB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https://en.wikipedia.org/wiki/ERPNext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3"/>
              </a:rPr>
              <a:t>https://erpnext.com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4"/>
              </a:rPr>
              <a:t>https://docs.erpnext.com/docs/v13/user/manual/en/accounts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5"/>
              </a:rPr>
              <a:t>https://github.com/frappe/erpnext</a:t>
            </a:r>
            <a:r>
              <a:rPr lang="en-US" sz="140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6"/>
              </a:rPr>
              <a:t>Independent Review: https://www.youtube.com/watch?v=s6zISBBRSQg</a:t>
            </a:r>
            <a:r>
              <a:rPr lang="en-US" sz="1400"/>
              <a:t> - </a:t>
            </a:r>
          </a:p>
          <a:p>
            <a:endParaRPr lang="en-US" sz="1400"/>
          </a:p>
          <a:p>
            <a:r>
              <a:rPr lang="en-US" sz="1400"/>
              <a:t>"""ERPNext is an alternative to NetSuite and QAD, and similar in function to Odoo (formerly OpenERP), Tryton and Openbravo. ERPNext was included in the ERP FrontRunners List by Gartner as a Pacesetters"""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22BA8-818B-864E-B5F7-A99C298E3D6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2113" y="261610"/>
            <a:ext cx="1058871" cy="1050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7593D-DB35-D740-92CF-B5C0F682FB6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0692" y="4273530"/>
            <a:ext cx="4089400" cy="2349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82A80-B042-4743-8816-0AF5D40D429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1184" y="4094490"/>
            <a:ext cx="4749800" cy="2501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E461FF-5EB9-344B-B5B5-2FF9AEFD197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3238" y="213252"/>
            <a:ext cx="1634566" cy="219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238D9A-1361-6741-B3B5-4600FFDA4922}"/>
              </a:ext>
            </a:extLst>
          </p:cNvPr>
          <p:cNvSpPr txBox="1"/>
          <p:nvPr/>
        </p:nvSpPr>
        <p:spPr>
          <a:xfrm>
            <a:off x="6725165" y="2419757"/>
            <a:ext cx="189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Rushabh</a:t>
            </a:r>
            <a:r>
              <a:rPr lang="en-US" b="1" dirty="0">
                <a:solidFill>
                  <a:srgbClr val="FF0000"/>
                </a:solidFill>
              </a:rPr>
              <a:t> Mehta</a:t>
            </a:r>
          </a:p>
          <a:p>
            <a:pPr algn="ctr"/>
            <a:r>
              <a:rPr lang="en-US" dirty="0"/>
              <a:t>Founder, Frappe and </a:t>
            </a:r>
            <a:r>
              <a:rPr lang="en-US" dirty="0" err="1"/>
              <a:t>ERPNext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9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3AE06-5DB5-5D41-A960-FC89DFFD08F7}"/>
              </a:ext>
            </a:extLst>
          </p:cNvPr>
          <p:cNvSpPr txBox="1"/>
          <p:nvPr/>
        </p:nvSpPr>
        <p:spPr>
          <a:xfrm>
            <a:off x="239942" y="665774"/>
            <a:ext cx="63132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Odoo used to be called OpenERP </a:t>
            </a:r>
            <a:br>
              <a:rPr lang="en-US" sz="1400" dirty="0" err="1"/>
            </a:br>
            <a:r>
              <a:rPr lang="en-US" sz="1400" dirty="0" err="1"/>
              <a:t>(Open Source Enterprise Resource Planning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ODOO = On Demand Open Object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It is a suite of business management software tools</a:t>
            </a:r>
            <a:br>
              <a:rPr lang="en-US" sz="1400" dirty="0" err="1"/>
            </a:br>
            <a:r>
              <a:rPr lang="en-US" sz="1400" dirty="0" err="1"/>
              <a:t>(CRM, e-commerce, billing, accounting, manufacturing, </a:t>
            </a:r>
            <a:br>
              <a:rPr lang="en-US" sz="1400" dirty="0" err="1"/>
            </a:br>
            <a:r>
              <a:rPr lang="en-US" sz="1400" dirty="0" err="1"/>
              <a:t>warehouse, project management, and inventory management)</a:t>
            </a:r>
            <a:br>
              <a:rPr lang="en-US" sz="1400" dirty="0" err="1"/>
            </a:br>
            <a:r>
              <a:rPr lang="en-US" sz="1400" dirty="0" err="1">
                <a:hlinkClick r:id="rId2"/>
              </a:rPr>
              <a:t>https://en.wikipedia.org/wiki/Odoo</a:t>
            </a:r>
            <a:br>
              <a:rPr lang="en-US" sz="1400" dirty="0" err="1"/>
            </a:br>
            <a:r>
              <a:rPr lang="en-US" sz="1400" dirty="0" err="1">
                <a:hlinkClick r:id="rId3"/>
              </a:rPr>
              <a:t>https://www.odoo.com</a:t>
            </a:r>
            <a:r>
              <a:rPr lang="en-US" sz="1400" dirty="0" err="1"/>
              <a:t>   (Belgium-based company)</a:t>
            </a:r>
            <a:br>
              <a:rPr lang="en-US" sz="1400" dirty="0" err="1"/>
            </a:br>
            <a:r>
              <a:rPr lang="en-US" sz="1400" dirty="0" err="1">
                <a:hlinkClick r:id="rId4"/>
              </a:rPr>
              <a:t>https://github.com/odoo/odoo</a:t>
            </a:r>
            <a:endParaRPr lang="en-US" sz="1400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There are two versions – </a:t>
            </a:r>
            <a:r>
              <a:rPr lang="en-US" sz="1400" b="1" dirty="0" err="1">
                <a:solidFill>
                  <a:srgbClr val="FF0000"/>
                </a:solidFill>
              </a:rPr>
              <a:t>Community</a:t>
            </a:r>
            <a:r>
              <a:rPr lang="en-US" sz="1400" dirty="0" err="1"/>
              <a:t> (Free, open source) and </a:t>
            </a:r>
            <a:r>
              <a:rPr lang="en-US" sz="1400" b="1" dirty="0" err="1">
                <a:solidFill>
                  <a:srgbClr val="FF0000"/>
                </a:solidFill>
              </a:rPr>
              <a:t>Enterprise</a:t>
            </a:r>
            <a:r>
              <a:rPr lang="en-US" sz="1400" dirty="0" err="1"/>
              <a:t>.</a:t>
            </a:r>
            <a:br>
              <a:rPr lang="en-US" sz="1400" dirty="0" err="1"/>
            </a:br>
            <a:r>
              <a:rPr lang="en-US" sz="1400" dirty="0" err="1"/>
              <a:t>Odoo is available for both on-premise and as online </a:t>
            </a:r>
            <a:r>
              <a:rPr lang="en-US" sz="1400" b="1" dirty="0" err="1">
                <a:solidFill>
                  <a:srgbClr val="00B050"/>
                </a:solidFill>
              </a:rPr>
              <a:t>SaaS</a:t>
            </a:r>
            <a:r>
              <a:rPr lang="en-US" sz="1400" dirty="0" err="1"/>
              <a:t> (Software as a Service)</a:t>
            </a:r>
            <a:br>
              <a:rPr lang="en-US" sz="1400" dirty="0" err="1"/>
            </a:br>
            <a:r>
              <a:rPr lang="en-US" sz="1400" dirty="0" err="1">
                <a:hlinkClick r:id="rId5"/>
              </a:rPr>
              <a:t>https://www.odoo.com/page/editions</a:t>
            </a:r>
            <a:endParaRPr lang="en-US" sz="1400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The Enterprise version has proprietary extra features and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Written in Python, uses standard SQL database and web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C8B5F-415A-EC42-94C1-F0497711E85E}"/>
              </a:ext>
            </a:extLst>
          </p:cNvPr>
          <p:cNvSpPr txBox="1"/>
          <p:nvPr/>
        </p:nvSpPr>
        <p:spPr>
          <a:xfrm>
            <a:off x="0" y="0"/>
            <a:ext cx="492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OpenERP = ODOO</a:t>
            </a:r>
            <a:endParaRPr lang="en-US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92BA75-A4BA-8646-B801-69317E3327C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1538" y="333863"/>
            <a:ext cx="2400786" cy="16032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0C233B-3633-674A-BB9C-BAE5A148787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1538" y="2047387"/>
            <a:ext cx="2400786" cy="1745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3E1AC-E3BF-F841-B6F7-F7A1623159A8}"/>
              </a:ext>
            </a:extLst>
          </p:cNvPr>
          <p:cNvSpPr txBox="1"/>
          <p:nvPr/>
        </p:nvSpPr>
        <p:spPr>
          <a:xfrm>
            <a:off x="298557" y="4253034"/>
            <a:ext cx="61960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2005: </a:t>
            </a:r>
            <a:r>
              <a:rPr lang="en-US" sz="1400" b="1" dirty="0">
                <a:solidFill>
                  <a:srgbClr val="FF0000"/>
                </a:solidFill>
              </a:rPr>
              <a:t>Fabien </a:t>
            </a:r>
            <a:r>
              <a:rPr lang="en-US" sz="1400" b="1" dirty="0" err="1">
                <a:solidFill>
                  <a:srgbClr val="FF0000"/>
                </a:solidFill>
              </a:rPr>
              <a:t>Pinckaers</a:t>
            </a:r>
            <a:r>
              <a:rPr lang="en-US" sz="1400" dirty="0"/>
              <a:t>, the founder and current CEO of Odoo, started </a:t>
            </a:r>
            <a:r>
              <a:rPr lang="en-US" sz="1400" b="1" dirty="0" err="1">
                <a:solidFill>
                  <a:srgbClr val="FF0000"/>
                </a:solidFill>
              </a:rPr>
              <a:t>TinyERP</a:t>
            </a:r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2008: renamed to </a:t>
            </a:r>
            <a:r>
              <a:rPr lang="en-US" sz="1400" b="1" dirty="0" err="1">
                <a:solidFill>
                  <a:srgbClr val="FF0000"/>
                </a:solidFill>
              </a:rPr>
              <a:t>OpenERP</a:t>
            </a:r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2010: 100+ 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2013: company won a Deloitte award for fast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2014: renamed as "</a:t>
            </a:r>
            <a:r>
              <a:rPr lang="en-US" sz="1400" b="1" dirty="0">
                <a:solidFill>
                  <a:srgbClr val="FF0000"/>
                </a:solidFill>
              </a:rPr>
              <a:t>Odoo</a:t>
            </a:r>
            <a:r>
              <a:rPr lang="en-US" sz="1400" dirty="0"/>
              <a:t>" to diversify itself from the term "ERP"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2019: the company raised a $90 million investment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2021: </a:t>
            </a:r>
            <a:r>
              <a:rPr lang="en-US" sz="1400" b="1" dirty="0">
                <a:solidFill>
                  <a:srgbClr val="FF0000"/>
                </a:solidFill>
              </a:rPr>
              <a:t>Odoo</a:t>
            </a:r>
            <a:r>
              <a:rPr lang="en-US" sz="1400" dirty="0"/>
              <a:t> products were used by more than 5 million customers. Odoo expects to hire 1,000 new employees</a:t>
            </a:r>
          </a:p>
        </p:txBody>
      </p:sp>
      <p:pic>
        <p:nvPicPr>
          <p:cNvPr id="1030" name="Picture 6" descr="Download pinckaers images for free">
            <a:extLst>
              <a:ext uri="{FF2B5EF4-FFF2-40B4-BE49-F238E27FC236}">
                <a16:creationId xmlns:a16="http://schemas.microsoft.com/office/drawing/2014/main" id="{49687D46-862A-7649-A760-1959649EB2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33728" y="333863"/>
            <a:ext cx="1522703" cy="21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34E041-4F4A-2342-8EAB-3B82F468E029}"/>
              </a:ext>
            </a:extLst>
          </p:cNvPr>
          <p:cNvSpPr txBox="1"/>
          <p:nvPr/>
        </p:nvSpPr>
        <p:spPr>
          <a:xfrm>
            <a:off x="7433728" y="2555631"/>
            <a:ext cx="1522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Fabien </a:t>
            </a:r>
            <a:r>
              <a:rPr lang="en-US" sz="1400" b="1" dirty="0" err="1">
                <a:solidFill>
                  <a:srgbClr val="FF0000"/>
                </a:solidFill>
              </a:rPr>
              <a:t>Pinckaers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Founder &amp; CEO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737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405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Agladze</dc:creator>
  <cp:lastModifiedBy>Lev Selector</cp:lastModifiedBy>
  <cp:revision>19</cp:revision>
  <dcterms:created xsi:type="dcterms:W3CDTF">2021-07-03T00:40:49Z</dcterms:created>
  <dcterms:modified xsi:type="dcterms:W3CDTF">2022-12-25T16:46:45Z</dcterms:modified>
</cp:coreProperties>
</file>