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3"/>
    <p:restoredTop sz="94682"/>
  </p:normalViewPr>
  <p:slideViewPr>
    <p:cSldViewPr snapToGrid="0">
      <p:cViewPr varScale="1">
        <p:scale>
          <a:sx n="106" d="100"/>
          <a:sy n="106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A76C-EAD2-5D20-A3A7-6B91825D5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C492A-8419-F20A-9106-47555EA1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83775-5C2C-16B7-D87A-75982D25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78DA-CB0E-0E42-8030-973E2B983523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DF39F-37CD-07DD-DC00-C456FD08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D134-A910-1BDE-BDB7-6B11DB6D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E587-464A-0145-A8DC-2C960567F0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DC97-3CB5-12B3-C726-8511A435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A8E62-54CF-DEE6-E331-F3D2DF340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DF81B-1206-D745-848B-D0A25395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78DA-CB0E-0E42-8030-973E2B983523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06096-D7BC-96BA-B700-0C30C5E7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83866-02FD-ABDF-A152-5DF4E987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E587-464A-0145-A8DC-2C960567F0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069DC-7661-6952-5730-67D5DF63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67369-55CC-A08F-AB4F-42F565FAD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61B01-544E-2B50-567A-1DD9F118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78DA-CB0E-0E42-8030-973E2B983523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67400-DFD7-CADD-245B-52276D1E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A9DF9-48B8-08F3-5038-941B8B44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E587-464A-0145-A8DC-2C960567F0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FF99-E8A6-C6CC-94E5-8F4EC48F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1353-9D38-E577-ACD9-5014D711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23F6D-7470-ACC9-5502-DD8E5789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78DA-CB0E-0E42-8030-973E2B983523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02A3-7F17-2FA2-8536-D3F2C92B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12093-D674-7AEF-B528-EB549AC0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E587-464A-0145-A8DC-2C960567F0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D176-B069-D524-1FCD-A78F78F6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FC5C0-C612-E6B5-6175-58341A375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562D1-FCB9-23AD-BD71-45CCAE51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78DA-CB0E-0E42-8030-973E2B983523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B8A1-4B5D-1E99-E98A-7412D057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E2260-77C6-A274-B3C6-942D2849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E587-464A-0145-A8DC-2C960567F0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2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05A5-4B16-78AF-9869-AEB9D4F3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D4D8-0FE1-E971-CA8F-90EB5CF85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005B6-2784-980D-189A-FB3A305EF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1D0AB-819B-3CF7-B391-35BD3DBC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78DA-CB0E-0E42-8030-973E2B983523}" type="datetimeFigureOut"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68358-8DD5-E639-4409-4DCEDBEE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4B30C-4EA7-A31F-B7E9-B8A0E8C6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E587-464A-0145-A8DC-2C960567F0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3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1007-AC34-4D41-1182-E8A6950B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C2AD9-2373-8D13-ADDD-C1C9B11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0153D-5FE2-A4F8-95D1-A43943E48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60697-C78E-EE74-6805-3561DC26C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458ED-D99F-139B-195A-6B8813A6A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633B9-74C1-5886-6F8D-89CED5C2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78DA-CB0E-0E42-8030-973E2B983523}" type="datetimeFigureOut">
              <a:t>8/2/22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A1AE5-1AB3-2CDB-27E0-9D8D2BD2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EBFEE-7DD4-AF06-13CE-86813363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E587-464A-0145-A8DC-2C960567F0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6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7F9-4E20-82CF-B25D-A7453EBF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90EC2-F5DE-BE0A-9746-2E7CED8F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78DA-CB0E-0E42-8030-973E2B983523}" type="datetimeFigureOut">
              <a:t>8/2/22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DD759-3E55-44AF-FADF-AAC812D0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9173A-8828-39D9-3033-50B67780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E587-464A-0145-A8DC-2C960567F0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2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1D4ED-1FC2-0EB1-8063-60A9CC86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78DA-CB0E-0E42-8030-973E2B983523}" type="datetimeFigureOut">
              <a:t>8/2/22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86BD7-BC0A-0B09-9754-40834BDF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CD0A7-168F-5F25-D0E6-72CA8808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E587-464A-0145-A8DC-2C960567F0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9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5642-2FFB-A221-CB55-5807118A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E380-C118-E1F3-96CC-E4807456E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CF474-DABA-3CB1-F74A-42941DDA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F0207-6BD1-35A2-68F4-C8C79BDB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78DA-CB0E-0E42-8030-973E2B983523}" type="datetimeFigureOut"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99C10-E3A0-945F-3048-19A549D3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733B7-B843-AAB4-9120-29D375F0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E587-464A-0145-A8DC-2C960567F0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4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3B68-65AE-D2F7-CE08-3B67E43F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4B9D5-5E68-234F-A4F7-D2F79E568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D4012-C51F-90D4-EABE-2922EDE46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B4799-6266-CB96-7040-6185B805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78DA-CB0E-0E42-8030-973E2B983523}" type="datetimeFigureOut"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3A2DE-9048-89AF-23E3-A5A29884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0ADF5-C4BA-1649-51DC-0D8009F7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E587-464A-0145-A8DC-2C960567F0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2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F2086-3490-3E7E-D36D-FB78055D1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80488-BF5D-136D-90FA-9580288C2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7F5EF-C00A-AC39-6145-0973AAC1F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078DA-CB0E-0E42-8030-973E2B983523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C14C-09A2-240B-752A-44530C277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3A056-9CA7-B8C4-FB3F-5BB8D1C3C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2E587-464A-0145-A8DC-2C960567F0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E0135-8AFE-9F2F-27B0-03A22A057914}"/>
              </a:ext>
            </a:extLst>
          </p:cNvPr>
          <p:cNvSpPr txBox="1"/>
          <p:nvPr/>
        </p:nvSpPr>
        <p:spPr>
          <a:xfrm>
            <a:off x="0" y="0"/>
            <a:ext cx="421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Trigonometry cheat sheet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597D9-93DC-8DC2-32EE-E8047A3AC3A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341" y="537565"/>
            <a:ext cx="2412025" cy="1761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44112B-A878-DA30-C119-B0D0DB32526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7941" y="537565"/>
            <a:ext cx="4088019" cy="1761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2678CA-513D-F77C-BF26-70C483400988}"/>
              </a:ext>
            </a:extLst>
          </p:cNvPr>
          <p:cNvSpPr txBox="1"/>
          <p:nvPr/>
        </p:nvSpPr>
        <p:spPr>
          <a:xfrm>
            <a:off x="2964787" y="2329527"/>
            <a:ext cx="39343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sin(a) = cos(a - </a:t>
            </a:r>
            <a:r>
              <a:rPr lang="el-GR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π</a:t>
            </a: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/2) = cos(</a:t>
            </a:r>
            <a:r>
              <a:rPr lang="el-GR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π</a:t>
            </a: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/2 - a)</a:t>
            </a:r>
          </a:p>
          <a:p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cos(a) = sin(a + </a:t>
            </a:r>
            <a:r>
              <a:rPr lang="el-GR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π</a:t>
            </a: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/2) = sin(</a:t>
            </a:r>
            <a:r>
              <a:rPr lang="el-GR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π</a:t>
            </a:r>
            <a:r>
              <a:rPr lang="en-US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/2 – 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75B9EF-9568-A2F7-A8CF-B5782C050A8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307" y="3275757"/>
            <a:ext cx="1730018" cy="1761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368B96-CA24-0786-67EF-89C1CA8CB4F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1866" y="3275757"/>
            <a:ext cx="1478134" cy="1795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4A69AB-C065-D54E-831E-DDADC75F71E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336" y="5071231"/>
            <a:ext cx="1812964" cy="17153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E7FF14-1EF2-9E5E-D6C1-75C967702F36}"/>
              </a:ext>
            </a:extLst>
          </p:cNvPr>
          <p:cNvSpPr txBox="1"/>
          <p:nvPr/>
        </p:nvSpPr>
        <p:spPr>
          <a:xfrm>
            <a:off x="140162" y="2441628"/>
            <a:ext cx="2412024" cy="349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sin</a:t>
            </a:r>
            <a:r>
              <a:rPr lang="en-US" sz="1600" baseline="30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+ cos</a:t>
            </a:r>
            <a:r>
              <a:rPr lang="en-US" sz="1600" baseline="30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6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1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A991833-D02A-70E3-8496-0D864E149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41024"/>
              </p:ext>
            </p:extLst>
          </p:nvPr>
        </p:nvGraphicFramePr>
        <p:xfrm>
          <a:off x="3925566" y="4416178"/>
          <a:ext cx="4064000" cy="22885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1964037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584026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504626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9590582"/>
                    </a:ext>
                  </a:extLst>
                </a:gridCol>
              </a:tblGrid>
              <a:tr h="3814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65068"/>
                  </a:ext>
                </a:extLst>
              </a:tr>
              <a:tr h="381423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r>
                        <a:rPr lang="en-US" baseline="30000"/>
                        <a:t>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82682"/>
                  </a:ext>
                </a:extLst>
              </a:tr>
              <a:tr h="381423"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  <a:r>
                        <a:rPr lang="en-US" baseline="30000"/>
                        <a:t>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US"/>
                        <a:t>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√3/2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47549"/>
                  </a:ext>
                </a:extLst>
              </a:tr>
              <a:tr h="381423">
                <a:tc>
                  <a:txBody>
                    <a:bodyPr/>
                    <a:lstStyle/>
                    <a:p>
                      <a:r>
                        <a:rPr lang="en-US"/>
                        <a:t>45</a:t>
                      </a:r>
                      <a:r>
                        <a:rPr lang="en-US" baseline="30000"/>
                        <a:t>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US"/>
                        <a:t>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1/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017482"/>
                  </a:ext>
                </a:extLst>
              </a:tr>
              <a:tr h="381423">
                <a:tc>
                  <a:txBody>
                    <a:bodyPr/>
                    <a:lstStyle/>
                    <a:p>
                      <a:r>
                        <a:rPr lang="en-US"/>
                        <a:t>60</a:t>
                      </a:r>
                      <a:r>
                        <a:rPr lang="en-US" baseline="30000"/>
                        <a:t>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US"/>
                        <a:t>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√3/2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06792"/>
                  </a:ext>
                </a:extLst>
              </a:tr>
              <a:tr h="381423">
                <a:tc>
                  <a:txBody>
                    <a:bodyPr/>
                    <a:lstStyle/>
                    <a:p>
                      <a:r>
                        <a:rPr lang="en-US"/>
                        <a:t>90</a:t>
                      </a:r>
                      <a:r>
                        <a:rPr lang="en-US" baseline="30000"/>
                        <a:t>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US"/>
                        <a:t>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652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C5566E8-AD47-F7BF-37A9-7269274AD338}"/>
              </a:ext>
            </a:extLst>
          </p:cNvPr>
          <p:cNvSpPr txBox="1"/>
          <p:nvPr/>
        </p:nvSpPr>
        <p:spPr>
          <a:xfrm>
            <a:off x="4596180" y="2986885"/>
            <a:ext cx="2302933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sin(a+2</a:t>
            </a:r>
            <a:r>
              <a:rPr lang="el-GR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π</a:t>
            </a:r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n) = sin(a)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cos(a+2</a:t>
            </a:r>
            <a:r>
              <a:rPr lang="el-GR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π</a:t>
            </a:r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n) = cos(a)</a:t>
            </a:r>
          </a:p>
          <a:p>
            <a:endParaRPr lang="en-US" sz="1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sin(a+n) = - sin(a)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cos(a+n) = - cos(a)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172CE7-3158-B01C-9F2D-09162A438D33}"/>
              </a:ext>
            </a:extLst>
          </p:cNvPr>
          <p:cNvSpPr txBox="1"/>
          <p:nvPr/>
        </p:nvSpPr>
        <p:spPr>
          <a:xfrm>
            <a:off x="7319122" y="261610"/>
            <a:ext cx="4872877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sin(a+b) = sin(a)cos(b) + sin(b)cos(a)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sin(a-b) = sin(a)cos(b) - sin(b)cos(a)</a:t>
            </a:r>
          </a:p>
          <a:p>
            <a:endParaRPr lang="en-US" sz="1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cos(a+b) = cos(a)cos(b) – sin(a)sin(b)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cos(a-b) = cos(a)cos(b) + sin(a)sin(b)</a:t>
            </a:r>
          </a:p>
          <a:p>
            <a:endParaRPr lang="en-US" sz="1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sin(a+</a:t>
            </a:r>
            <a:r>
              <a:rPr lang="el-GR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π</a:t>
            </a:r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/2) = sin(a)*0 + 1*cos(a) = cos(a)</a:t>
            </a:r>
          </a:p>
          <a:p>
            <a:endParaRPr lang="en-US" sz="1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sin(2a) = 2sin(a)cos(a)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cos(2a) = cos</a:t>
            </a:r>
            <a:r>
              <a:rPr lang="en-US" sz="1400" baseline="30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– sin</a:t>
            </a:r>
            <a:r>
              <a:rPr lang="en-US" sz="1400" baseline="30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+ cos(2a) = 1 + cos</a:t>
            </a:r>
            <a:r>
              <a:rPr lang="en-US" sz="1400" baseline="30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– sin</a:t>
            </a:r>
            <a:r>
              <a:rPr lang="en-US" sz="1400" baseline="30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2cos</a:t>
            </a:r>
            <a:r>
              <a:rPr lang="en-US" sz="1400" baseline="30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endParaRPr lang="en-US" sz="1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+ cos(2a) = 2cos</a:t>
            </a:r>
            <a:r>
              <a:rPr lang="en-US" sz="1400" baseline="30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1 - cos(2a) = 2sin</a:t>
            </a:r>
            <a:r>
              <a:rPr lang="en-US" sz="1400" baseline="30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E059E3-4A58-EA98-3250-D2DAE31FE00E}"/>
              </a:ext>
            </a:extLst>
          </p:cNvPr>
          <p:cNvSpPr txBox="1"/>
          <p:nvPr/>
        </p:nvSpPr>
        <p:spPr>
          <a:xfrm>
            <a:off x="8458455" y="4416178"/>
            <a:ext cx="280335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tan(a) = sin(a)/cos(b)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cot(a) = cos(b)/sin(a)</a:t>
            </a:r>
          </a:p>
          <a:p>
            <a:endParaRPr lang="en-US" sz="14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+ tan</a:t>
            </a:r>
            <a:r>
              <a:rPr lang="en-US" sz="1400" baseline="30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1/cos</a:t>
            </a:r>
            <a:r>
              <a:rPr lang="en-US" sz="1400" baseline="30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8528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342</Words>
  <Application>Microsoft Macintosh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</cp:revision>
  <dcterms:created xsi:type="dcterms:W3CDTF">2022-08-02T23:39:03Z</dcterms:created>
  <dcterms:modified xsi:type="dcterms:W3CDTF">2022-08-03T00:10:36Z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2022-08-02T23:39:04Z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0fa1efb9-6a54-4c16-b66d-4afb852353b1</vt:lpwstr>
  </property>
  <property fmtid="{D5CDD505-2E9C-101B-9397-08002B2CF9AE}" pid="8" name="MSIP_Label_4f518368-b969-4042-91d9-8939bd921da2_ContentBits">
    <vt:lpwstr>0</vt:lpwstr>
  </property>
</Properties>
</file>