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FC4D-2BBA-E842-954B-5415457B8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90047-279B-2342-AC6A-9E8395479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95468-90B2-5B4D-B150-87EECDE0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3148-7F87-594F-8980-70E55AA588E3}" type="datetimeFigureOut"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6C71F-CDB3-A648-BD34-085BADE86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B83C4-ABBD-D847-8016-698E40E0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889D-6089-524B-9CDF-FA6B413E79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5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C05EE-41CB-7C4A-A3EE-C617C0F4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D74B5-DCAD-E547-9229-CE13010CC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09297-A864-4949-BEE2-5A77BA23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3148-7F87-594F-8980-70E55AA588E3}" type="datetimeFigureOut"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69238-257C-6643-9F64-9829213F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33BA3-C67E-0447-9134-3D5DD929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889D-6089-524B-9CDF-FA6B413E79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91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F22D26-790D-2646-A84E-699C19350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492A5-753F-2F43-8D36-9B5CB80BB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2891F-0B71-864B-B895-D26D71D14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3148-7F87-594F-8980-70E55AA588E3}" type="datetimeFigureOut"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0926A-A387-084E-8934-53881CFB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4C7FA-0F11-AA42-A9B2-BC30FCA9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889D-6089-524B-9CDF-FA6B413E79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5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8492-2766-8A4B-9C9C-146E0BE1D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28B4-A155-8F49-859F-B01A075C6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EAA47-C1C4-ED4B-B428-906635612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3148-7F87-594F-8980-70E55AA588E3}" type="datetimeFigureOut"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404A9-0C7C-1F4D-B1F3-FE1D977F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A2174-AC0C-044F-97D4-9C3DB3A1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889D-6089-524B-9CDF-FA6B413E79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39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33C0A-E2CD-BA41-9493-5DC34BC79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E0F38-2BE8-F249-9233-5105022FE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C2E3A-247C-1743-ABE4-0A51A530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3148-7F87-594F-8980-70E55AA588E3}" type="datetimeFigureOut"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A7AFC-A2BB-2D4A-87F6-DBFE184F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0FF5-358E-2546-A2AC-B95327E5B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889D-6089-524B-9CDF-FA6B413E79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5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BFE1-767D-3441-A8B4-BF14C7F5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B6D2A-9AB7-F84D-8745-10F5F53AC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43E43-109D-B741-910B-5E3D17976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637A1-EB43-0448-A9DD-A923FFA3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3148-7F87-594F-8980-70E55AA588E3}" type="datetimeFigureOut"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3A69D-C4EA-C743-87EF-7A7BE274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9BC4-1F5D-674B-A24C-57F557FA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889D-6089-524B-9CDF-FA6B413E79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4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A3D7B-6DD1-2549-87A3-C07A7C25D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93652-E056-154D-AADC-85FDC5D44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582C4-B27B-CF4E-9EDB-CBC15955F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8AA780-277A-3840-A875-196774849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12A0C9-FB04-BE46-8FB8-21E9EDACB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149FB-DD81-0146-94CD-F85C6E87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3148-7F87-594F-8980-70E55AA588E3}" type="datetimeFigureOut">
              <a:t>3/2/22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EEFC72-8267-FF46-A3BA-9C790C87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59234C-54C5-644E-8AE5-E72AC386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889D-6089-524B-9CDF-FA6B413E79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36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EF39-8B2C-594B-B44A-F3A37E875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6DE46-CD6D-2243-A157-21E8373F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3148-7F87-594F-8980-70E55AA588E3}" type="datetimeFigureOut">
              <a:t>3/2/22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00738-C42D-8344-9BB7-CBA33984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1A819-8541-4D43-AE1D-B9F033AC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889D-6089-524B-9CDF-FA6B413E79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1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A12F9-ACCB-8C45-A8DA-C4413A51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3148-7F87-594F-8980-70E55AA588E3}" type="datetimeFigureOut">
              <a:t>3/2/22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0155ED-CD88-8044-9071-EDDB70AB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1791C-DA99-D14C-AB8B-EC3AF257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889D-6089-524B-9CDF-FA6B413E79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1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4787-CC63-8343-A931-05C8481D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05326-61B5-8E4D-AE0B-E5EEBD8E8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35487-287C-D844-B4AE-8A4005216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85F78-0756-6742-9B40-8927B377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3148-7F87-594F-8980-70E55AA588E3}" type="datetimeFigureOut"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90264-FE2D-914B-8A35-19885CCA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D380C-B34D-4F44-84C9-C4E371D7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889D-6089-524B-9CDF-FA6B413E79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1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8A3E-87C5-6D47-A5C8-41EA3F6D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16EF0-F0A2-564C-A7E6-FA53D934D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9C226D-6222-BF4C-97A5-A06D2338C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10DA3-1A84-234D-9820-990456AB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73148-7F87-594F-8980-70E55AA588E3}" type="datetimeFigureOut">
              <a:t>3/2/22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73718-67EA-3D4E-AFDC-F136C42CC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2879B9-40A6-154C-A697-9C0903E79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B1889D-6089-524B-9CDF-FA6B413E79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2D5B6-C136-4743-978A-C79A32051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4F64D-2FA1-5142-991A-EBF708C8D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EABCC-9D43-EE44-8087-8AE97BB02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73148-7F87-594F-8980-70E55AA588E3}" type="datetimeFigureOut">
              <a:t>3/2/22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02658-F5A6-2E41-98B6-BC22D1F8B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24714-FD98-2E40-AEB2-FD364CE72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1889D-6089-524B-9CDF-FA6B413E79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19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987D61-8E15-FB40-BE70-A7F8DB0EEC2C}"/>
              </a:ext>
            </a:extLst>
          </p:cNvPr>
          <p:cNvSpPr txBox="1"/>
          <p:nvPr/>
        </p:nvSpPr>
        <p:spPr>
          <a:xfrm>
            <a:off x="0" y="-57804"/>
            <a:ext cx="51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Exercises to train blood vessels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C1780-A3FA-3845-A0A2-6BF9C9AE7B6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82074" y="94593"/>
            <a:ext cx="923159" cy="16061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03B283-64C9-444B-B19F-0DD50DC47B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57135" y="5077539"/>
            <a:ext cx="2726292" cy="8385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2412DC-BA09-BE45-A7F2-586B2B1A5A0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0408" y="5294049"/>
            <a:ext cx="2332845" cy="8385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7426B9-C936-8B4D-8A29-62EB158D1B2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102" y="3926200"/>
            <a:ext cx="2108681" cy="160612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033420-95D7-FA42-87B9-D5EFA9917EB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58092" y="519876"/>
            <a:ext cx="1423887" cy="12490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2034E5-7053-304A-ACB4-937FC0BE6CD0}"/>
              </a:ext>
            </a:extLst>
          </p:cNvPr>
          <p:cNvSpPr txBox="1"/>
          <p:nvPr/>
        </p:nvSpPr>
        <p:spPr>
          <a:xfrm>
            <a:off x="616410" y="2620189"/>
            <a:ext cx="269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Stand, bend forward, bend back – 20 reps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20E6C82-73B9-A741-9B01-E8D18AF6610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512" y="793962"/>
            <a:ext cx="2102032" cy="177044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FD0423-C7B8-1B41-B29F-A757602DBCEA}"/>
              </a:ext>
            </a:extLst>
          </p:cNvPr>
          <p:cNvSpPr txBox="1"/>
          <p:nvPr/>
        </p:nvSpPr>
        <p:spPr>
          <a:xfrm>
            <a:off x="576119" y="5738747"/>
            <a:ext cx="269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Squats – fast light "Hindu" squats – 20 reps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4B1E3D-64F1-6046-BAE1-2E22DEEBFE1F}"/>
              </a:ext>
            </a:extLst>
          </p:cNvPr>
          <p:cNvSpPr txBox="1"/>
          <p:nvPr/>
        </p:nvSpPr>
        <p:spPr>
          <a:xfrm>
            <a:off x="4673518" y="1932492"/>
            <a:ext cx="269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Body circles – 4 breathing cycles in each direction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EDA4193-8C37-4745-B4C3-1B98D7602C8E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5971" y="546289"/>
            <a:ext cx="1078865" cy="123849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E413FB7-8783-0C4F-A6E9-C43D0F04F69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05544" y="3102322"/>
            <a:ext cx="2332845" cy="8385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4316AEA-6317-3B49-A363-41EA694D4640}"/>
              </a:ext>
            </a:extLst>
          </p:cNvPr>
          <p:cNvSpPr txBox="1"/>
          <p:nvPr/>
        </p:nvSpPr>
        <p:spPr>
          <a:xfrm>
            <a:off x="9086798" y="1879372"/>
            <a:ext cx="269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short wall handstands - 20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85F8BA-2F41-F841-9206-969147971D2E}"/>
              </a:ext>
            </a:extLst>
          </p:cNvPr>
          <p:cNvSpPr txBox="1"/>
          <p:nvPr/>
        </p:nvSpPr>
        <p:spPr>
          <a:xfrm>
            <a:off x="9634890" y="5955271"/>
            <a:ext cx="144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cartwheel</a:t>
            </a:r>
            <a:br>
              <a:rPr lang="en-US"/>
            </a:br>
            <a:r>
              <a:rPr lang="en-US"/>
              <a:t>10 times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7C76E-58F5-0644-86DA-C73DE2D006D1}"/>
              </a:ext>
            </a:extLst>
          </p:cNvPr>
          <p:cNvSpPr txBox="1"/>
          <p:nvPr/>
        </p:nvSpPr>
        <p:spPr>
          <a:xfrm>
            <a:off x="4741844" y="6146768"/>
            <a:ext cx="2690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tumbling (stand-tumble-stand) – 10 times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A1626C-1547-1949-9671-F5CA1B551379}"/>
              </a:ext>
            </a:extLst>
          </p:cNvPr>
          <p:cNvSpPr txBox="1"/>
          <p:nvPr/>
        </p:nvSpPr>
        <p:spPr>
          <a:xfrm>
            <a:off x="4705206" y="3940857"/>
            <a:ext cx="2690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berezka exercise: stand – rollback, roll forward – stand – 10 times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7590D7B-EFCF-B44C-BAF5-621270BFAD80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892718" y="300178"/>
            <a:ext cx="388161" cy="11894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AEDB105-9D40-0E4E-9662-4A071694D648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389285" y="300178"/>
            <a:ext cx="388161" cy="1189465"/>
          </a:xfrm>
          <a:prstGeom prst="rect">
            <a:avLst/>
          </a:prstGeom>
        </p:spPr>
      </p:pic>
      <p:sp>
        <p:nvSpPr>
          <p:cNvPr id="30" name="Right Arrow 29">
            <a:extLst>
              <a:ext uri="{FF2B5EF4-FFF2-40B4-BE49-F238E27FC236}">
                <a16:creationId xmlns:a16="http://schemas.microsoft.com/office/drawing/2014/main" id="{E63B043D-9974-C14C-AFD3-4703AC274176}"/>
              </a:ext>
            </a:extLst>
          </p:cNvPr>
          <p:cNvSpPr/>
          <p:nvPr/>
        </p:nvSpPr>
        <p:spPr>
          <a:xfrm>
            <a:off x="9451151" y="815492"/>
            <a:ext cx="283780" cy="252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9F21026A-8F49-0D40-AE3C-F06BFE178C8B}"/>
              </a:ext>
            </a:extLst>
          </p:cNvPr>
          <p:cNvSpPr/>
          <p:nvPr/>
        </p:nvSpPr>
        <p:spPr>
          <a:xfrm>
            <a:off x="10964641" y="836513"/>
            <a:ext cx="283780" cy="2522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A17C67C-6726-4A49-AA5A-99E746588282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5629" y="2491324"/>
            <a:ext cx="612105" cy="147477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E59C08F-5D0E-E849-94A4-9C34273EE4C9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4705" y="3070145"/>
            <a:ext cx="612105" cy="895957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E405DE2-5488-C145-83DF-339DF93978BA}"/>
              </a:ext>
            </a:extLst>
          </p:cNvPr>
          <p:cNvSpPr txBox="1"/>
          <p:nvPr/>
        </p:nvSpPr>
        <p:spPr>
          <a:xfrm>
            <a:off x="9372589" y="4033308"/>
            <a:ext cx="2310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Giraffe head up down</a:t>
            </a:r>
          </a:p>
        </p:txBody>
      </p:sp>
    </p:spTree>
    <p:extLst>
      <p:ext uri="{BB962C8B-B14F-4D97-AF65-F5344CB8AC3E}">
        <p14:creationId xmlns:p14="http://schemas.microsoft.com/office/powerpoint/2010/main" val="286030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2</cp:revision>
  <dcterms:created xsi:type="dcterms:W3CDTF">2022-03-02T15:12:43Z</dcterms:created>
  <dcterms:modified xsi:type="dcterms:W3CDTF">2022-03-02T15:47:16Z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2022-03-02T15:12:44Z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4bdac7c4-a109-4592-8edf-03602692ffc4</vt:lpwstr>
  </property>
  <property fmtid="{D5CDD505-2E9C-101B-9397-08002B2CF9AE}" pid="8" name="MSIP_Label_4f518368-b969-4042-91d9-8939bd921da2_ContentBits">
    <vt:lpwstr>0</vt:lpwstr>
  </property>
</Properties>
</file>