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95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D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/>
    <p:restoredTop sz="92993"/>
  </p:normalViewPr>
  <p:slideViewPr>
    <p:cSldViewPr snapToGrid="0" snapToObjects="1">
      <p:cViewPr varScale="1">
        <p:scale>
          <a:sx n="119" d="100"/>
          <a:sy n="119" d="100"/>
        </p:scale>
        <p:origin x="1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5E4C2B-9595-B349-9D1B-B69DBDC70EAB}"/>
              </a:ext>
            </a:extLst>
          </p:cNvPr>
          <p:cNvSpPr txBox="1"/>
          <p:nvPr/>
        </p:nvSpPr>
        <p:spPr>
          <a:xfrm>
            <a:off x="0" y="0"/>
            <a:ext cx="4372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Healthy Kitchen Pan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C294B7-775B-21FE-70A3-E85A3D6B7E94}"/>
              </a:ext>
            </a:extLst>
          </p:cNvPr>
          <p:cNvSpPr txBox="1"/>
          <p:nvPr/>
        </p:nvSpPr>
        <p:spPr>
          <a:xfrm>
            <a:off x="521745" y="1041220"/>
            <a:ext cx="528738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Avoid:</a:t>
            </a:r>
          </a:p>
          <a:p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.. Damaged or scratched non-stick pots and pans</a:t>
            </a:r>
          </a:p>
          <a:p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.. cookware older than 2013 made with perfluorooctanoic acid (PFOA)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164FB2-8BFD-0272-E5D7-AA65B299F79C}"/>
              </a:ext>
            </a:extLst>
          </p:cNvPr>
          <p:cNvSpPr txBox="1"/>
          <p:nvPr/>
        </p:nvSpPr>
        <p:spPr>
          <a:xfrm>
            <a:off x="1662055" y="1955620"/>
            <a:ext cx="387813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Healthy: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Ceramic (</a:t>
            </a:r>
            <a:r>
              <a:rPr lang="en-US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Greenpan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, Caraway)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Aluminum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Stainless steel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Nonstick - Cast Stainless Steel with Silicone </a:t>
            </a:r>
            <a:b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(note: PFOA and PTFE are not healthy)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Cast iron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Copper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Granite, glass, and clay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B1E9AF-9647-2DBB-B378-C37DEC2E294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9466" y="1295463"/>
            <a:ext cx="2300344" cy="255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44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63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149</cp:revision>
  <cp:lastPrinted>2021-12-06T22:50:08Z</cp:lastPrinted>
  <dcterms:modified xsi:type="dcterms:W3CDTF">2023-10-15T22:00:42Z</dcterms:modified>
</cp:coreProperties>
</file>