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94677"/>
  </p:normalViewPr>
  <p:slideViewPr>
    <p:cSldViewPr snapToGrid="0" snapToObjects="1">
      <p:cViewPr varScale="1">
        <p:scale>
          <a:sx n="134" d="100"/>
          <a:sy n="134" d="100"/>
        </p:scale>
        <p:origin x="192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3DA7-9484-AD27-0DE6-406963CE5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6EFD7-1CE7-EB76-AFBA-A2EA97351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F316-68A5-4C44-D7A1-71F5A1FB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2D6DA-4A18-C8E1-539E-66F4B484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B7A0-95B4-A6BE-BB51-053DAE29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73420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3627-C0CA-E9DD-49CC-809F93AD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60488-ED1D-6B26-C549-D74DADCD0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CC6B-0ECE-CED9-2F0B-5A7B8650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5E570-E8B3-1C29-E50B-07DAB82C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B990-6B52-0332-5BA9-4AC714F2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19995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35702-50B2-3BAF-6C8F-C1903147D1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B6E0-E85D-E908-FCA1-8DEC56B95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73A8F-8FDF-A8A8-48BE-4D303069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D65E-E2EE-04C9-25FD-518C249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5AF57-AFD9-7641-A536-4D59B547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74592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D122-7A89-F82A-D3EB-E0EA8BAD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54A42-160E-5705-8041-DFBBCE297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B77A1-A5EB-12FF-C649-765C2AEB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EC994-CD1B-84BA-2F1E-0AA835F3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BF87-589E-E5F2-C5EC-BCDC6007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02328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BCDC-9D75-7940-3CD3-932BBC6A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30C9D-410A-BEE8-A88D-E8DBCB887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C78FE-864F-8DF4-A504-A0CEE98E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4C293-4A32-F2C3-3B48-3460F2AD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E79AE-4A47-AB03-8F6B-00242CCA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0973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3A5A-4430-306B-143C-0ACDA2AC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BA5A-D421-3565-1D32-1CE8D874E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70A9E-FD8C-8224-6C54-CF3A8D382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2F184-9887-706D-67A3-68149E9D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98C7F-A865-810F-72FF-2212703FA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8AFC6-8528-B92D-BA43-6AD060F9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9933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6D7A-78BC-35A0-BEFD-C68E9747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C38ED-038A-2774-486E-812AF6D64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174A7-C04C-53FB-9C48-A912D5EF9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5A628-9C82-065F-922E-FB46CE2FC4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7B693-78EE-8A10-C89B-3B05EE9D5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B9DEB-AD76-3739-3935-6D573DB9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7/25/23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1654C-01C3-BF44-7EE3-7EB03918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B578F5-494E-2214-76A5-E2A5CCBC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989739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08EE0-DF8F-53FA-308C-C0976675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98274-2844-009C-AF5B-1DB31A99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7/25/23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489E3-5A43-9AB5-FDB4-5E489988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91594-7555-3E0C-52B3-8699B2E1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917168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37235-0D3C-C8EE-7528-6575F7E8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7/25/23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BD32D-EEFF-0F49-2DCD-400C1E9F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7989-0E71-3D91-4012-3A1EC44DB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387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31B9-D3A6-5ED6-4FC0-B741D7B2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0819-C861-02E1-5CFB-FB0C89E4B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5219-8258-CCB9-3AC9-906B854FC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FA484-4D56-6DE5-7095-8AD5971A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E5B46-5804-25BD-2F37-010C9509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33345-166C-263A-0614-C1B5575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2193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4DDF-F647-C3CC-10C2-0F8FBDF1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88CF9-F616-42F9-4912-F3BEB93FB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06BE9-37B4-50C9-1952-C3DD89325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06B8D-C40F-AAF0-FEAC-EAA766AB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4884-D800-C04E-BD57-A34AD4860084}" type="datetimeFigureOut">
              <a:t>7/25/23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E5861-26A8-5173-4D6B-933D2BD2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D5636-4301-F3B2-410E-0BAD363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2311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149680-6DB2-11F1-CC9A-A88511EEE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E77BF-8F2E-1D73-FAEA-12EAB086F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A688-64BF-A033-176C-B70666E9E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F4884-D800-C04E-BD57-A34AD4860084}" type="datetimeFigureOut">
              <a:t>7/25/23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47260-F4AE-7E55-C834-369BE510A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073A-A191-648E-274C-EA4287474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41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ardwickandsons.com/products/brass-finish-mortise-lockset-with-knobs" TargetMode="Externa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C363-7627-6402-F57E-1B785C4DA2A1}"/>
              </a:ext>
            </a:extLst>
          </p:cNvPr>
          <p:cNvSpPr txBox="1"/>
          <p:nvPr/>
        </p:nvSpPr>
        <p:spPr>
          <a:xfrm>
            <a:off x="0" y="0"/>
            <a:ext cx="5151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interior mortise lock thumb turn</a:t>
            </a:r>
          </a:p>
        </p:txBody>
      </p:sp>
      <p:pic>
        <p:nvPicPr>
          <p:cNvPr id="1026" name="Picture 2" descr="Historic Houseparts, Inc. &gt; Mortise &amp; Rim Locks &gt; Privacy Mortise Lock For  Use With Thumbturn">
            <a:extLst>
              <a:ext uri="{FF2B5EF4-FFF2-40B4-BE49-F238E27FC236}">
                <a16:creationId xmlns:a16="http://schemas.microsoft.com/office/drawing/2014/main" id="{20FC7FE0-CBC5-271A-7EE5-485DE0C58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4173" y="598093"/>
            <a:ext cx="2426895" cy="242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2C94FC-CFD9-E763-D928-5747ABDBED95}"/>
              </a:ext>
            </a:extLst>
          </p:cNvPr>
          <p:cNvSpPr txBox="1"/>
          <p:nvPr/>
        </p:nvSpPr>
        <p:spPr>
          <a:xfrm>
            <a:off x="6573097" y="3142482"/>
            <a:ext cx="2209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Privacy Mortise Lock </a:t>
            </a:r>
          </a:p>
          <a:p>
            <a:r>
              <a:rPr lang="en-US" sz="1400" dirty="0"/>
              <a:t>with </a:t>
            </a:r>
            <a:r>
              <a:rPr lang="en-US" sz="1400" dirty="0" err="1"/>
              <a:t>Thumbturn</a:t>
            </a:r>
            <a:endParaRPr lang="en-US" sz="1400" dirty="0"/>
          </a:p>
        </p:txBody>
      </p:sp>
      <p:pic>
        <p:nvPicPr>
          <p:cNvPr id="1028" name="Picture 4" descr="Vintage Style Mortise Lock Assembly, 5-1/2 in. Face Plate, Brass Plated Steel">
            <a:extLst>
              <a:ext uri="{FF2B5EF4-FFF2-40B4-BE49-F238E27FC236}">
                <a16:creationId xmlns:a16="http://schemas.microsoft.com/office/drawing/2014/main" id="{8C60A642-0D3E-A61A-23C7-99F56EA1A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88" y="525211"/>
            <a:ext cx="1840588" cy="184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3AC1D2-70C5-4121-27BD-E589D64A3E7E}"/>
              </a:ext>
            </a:extLst>
          </p:cNvPr>
          <p:cNvSpPr txBox="1"/>
          <p:nvPr/>
        </p:nvSpPr>
        <p:spPr>
          <a:xfrm>
            <a:off x="54888" y="2179063"/>
            <a:ext cx="22090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Privacy Mortise Lock </a:t>
            </a:r>
          </a:p>
          <a:p>
            <a:r>
              <a:rPr lang="en-US" sz="1400" dirty="0"/>
              <a:t>with key – at Home Depot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9582E9-45A7-3FD6-D1C7-579E0C97C1B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8715" y="598094"/>
            <a:ext cx="2166736" cy="1767706"/>
          </a:xfrm>
          <a:prstGeom prst="rect">
            <a:avLst/>
          </a:prstGeom>
        </p:spPr>
      </p:pic>
      <p:pic>
        <p:nvPicPr>
          <p:cNvPr id="6" name="Picture 2" descr="A basic privacy mortise Thumbturn lockset &amp; skeleton keys with a bright brass lacquered finish on steel material &amp; knobs. Includes lock body, two knobs, threaded spindle, two escutcheon trim plates, strike, screws. Lockset may be used for right or left installations. Thumb turn lockset Not designed for exterior use.  ">
            <a:extLst>
              <a:ext uri="{FF2B5EF4-FFF2-40B4-BE49-F238E27FC236}">
                <a16:creationId xmlns:a16="http://schemas.microsoft.com/office/drawing/2014/main" id="{AAC48110-BD04-576F-FE57-475741EFE6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18" t="4074" r="31250" b="4259"/>
          <a:stretch/>
        </p:blipFill>
        <p:spPr bwMode="auto">
          <a:xfrm>
            <a:off x="256094" y="2984535"/>
            <a:ext cx="903316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B36AD5-D89E-963D-D599-189B515A10EB}"/>
              </a:ext>
            </a:extLst>
          </p:cNvPr>
          <p:cNvSpPr txBox="1"/>
          <p:nvPr/>
        </p:nvSpPr>
        <p:spPr>
          <a:xfrm>
            <a:off x="64413" y="4455538"/>
            <a:ext cx="314551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 err="1">
                <a:solidFill>
                  <a:srgbClr val="383838"/>
                </a:solidFill>
                <a:effectLst/>
                <a:latin typeface="neutonregular"/>
              </a:rPr>
              <a:t>Thumbturn</a:t>
            </a:r>
            <a:r>
              <a:rPr lang="en-US" sz="1400" b="0" i="0" dirty="0">
                <a:solidFill>
                  <a:srgbClr val="383838"/>
                </a:solidFill>
                <a:effectLst/>
                <a:latin typeface="neutonregular"/>
              </a:rPr>
              <a:t> Mortise Lockset with Knobs</a:t>
            </a:r>
            <a:endParaRPr lang="en-US" sz="1400" dirty="0">
              <a:hlinkClick r:id="rId6"/>
            </a:endParaRPr>
          </a:p>
          <a:p>
            <a:r>
              <a:rPr lang="en-US" sz="1000" dirty="0">
                <a:hlinkClick r:id="rId6"/>
              </a:rPr>
              <a:t>https://hardwickandsons.com/products/brass-finish-mortise-lockset-with-knobs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9150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33</Words>
  <Application>Microsoft Macintosh PowerPoint</Application>
  <PresentationFormat>On-screen Show (16:9)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neutonregular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13</cp:revision>
  <dcterms:modified xsi:type="dcterms:W3CDTF">2023-07-26T03:07:42Z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2022-10-12T20:33:01Z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ab8f05bf-dc6e-4d68-be5d-87243c8f1e4d</vt:lpwstr>
  </property>
  <property fmtid="{D5CDD505-2E9C-101B-9397-08002B2CF9AE}" pid="8" name="MSIP_Label_4f518368-b969-4042-91d9-8939bd921da2_ContentBits">
    <vt:lpwstr>0</vt:lpwstr>
  </property>
</Properties>
</file>