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4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2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C363-7627-6402-F57E-1B785C4DA2A1}"/>
              </a:ext>
            </a:extLst>
          </p:cNvPr>
          <p:cNvSpPr txBox="1"/>
          <p:nvPr/>
        </p:nvSpPr>
        <p:spPr>
          <a:xfrm>
            <a:off x="0" y="0"/>
            <a:ext cx="335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Water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D246B-C6D4-845C-1A20-2ADB2087AB1D}"/>
              </a:ext>
            </a:extLst>
          </p:cNvPr>
          <p:cNvSpPr txBox="1"/>
          <p:nvPr/>
        </p:nvSpPr>
        <p:spPr>
          <a:xfrm>
            <a:off x="126832" y="694313"/>
            <a:ext cx="425433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High quality, designed, engineered and assembled in the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System built with US MADE super capacity filters for long lasting dependable filtration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Effectively remove chemicals (i.e. chlorine), taste and odors. NOT designed for TDS removal (TDS = Total Dissolved Solids, mostly inorganic salts)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Premium long-lasting filters used to treat tap water, well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Feed Water Pressure 20-85 psi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9D71-967A-4FC2-0617-46A559CBDD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427" y="261610"/>
            <a:ext cx="3245290" cy="2663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74B23-E624-FDE1-E534-36B260714739}"/>
              </a:ext>
            </a:extLst>
          </p:cNvPr>
          <p:cNvSpPr txBox="1"/>
          <p:nvPr/>
        </p:nvSpPr>
        <p:spPr>
          <a:xfrm>
            <a:off x="5868063" y="3025371"/>
            <a:ext cx="3124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APEC Water Systems WFS-1000</a:t>
            </a:r>
          </a:p>
          <a:p>
            <a:pPr algn="ctr"/>
            <a:r>
              <a:rPr lang="en-US" sz="1400"/>
              <a:t>3 Stage Under-Sink Water Filter System</a:t>
            </a:r>
          </a:p>
          <a:p>
            <a:pPr algn="ctr"/>
            <a:r>
              <a:rPr lang="en-US" sz="1400"/>
              <a:t>$140</a:t>
            </a:r>
          </a:p>
        </p:txBody>
      </p:sp>
    </p:spTree>
    <p:extLst>
      <p:ext uri="{BB962C8B-B14F-4D97-AF65-F5344CB8AC3E}">
        <p14:creationId xmlns:p14="http://schemas.microsoft.com/office/powerpoint/2010/main" val="8415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85</Words>
  <Application>Microsoft Macintosh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11</cp:revision>
  <dcterms:modified xsi:type="dcterms:W3CDTF">2022-06-10T13:34:36Z</dcterms:modified>
</cp:coreProperties>
</file>