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/>
    <p:restoredTop sz="94698"/>
  </p:normalViewPr>
  <p:slideViewPr>
    <p:cSldViewPr snapToGrid="0" snapToObjects="1">
      <p:cViewPr varScale="1">
        <p:scale>
          <a:sx n="68" d="100"/>
          <a:sy n="68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82717D-C04E-C79A-C662-48D4AB508FBF}"/>
              </a:ext>
            </a:extLst>
          </p:cNvPr>
          <p:cNvSpPr txBox="1"/>
          <p:nvPr/>
        </p:nvSpPr>
        <p:spPr>
          <a:xfrm>
            <a:off x="0" y="0"/>
            <a:ext cx="466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Choosing a webcam camera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FCA6F-C575-0DE1-9DBF-9847A55D19AD}"/>
              </a:ext>
            </a:extLst>
          </p:cNvPr>
          <p:cNvSpPr txBox="1"/>
          <p:nvPr/>
        </p:nvSpPr>
        <p:spPr>
          <a:xfrm>
            <a:off x="529896" y="2941082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NexiGo N660P</a:t>
            </a:r>
          </a:p>
          <a:p>
            <a:pPr algn="ctr"/>
            <a:r>
              <a:rPr lang="en-US"/>
              <a:t>$65, green-ish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17B2CA-2ECF-D273-D2D5-B55D7662AC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896" y="1175782"/>
            <a:ext cx="1803400" cy="168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07A1FD-244D-9B8E-3BAD-58EC0B6B8E1D}"/>
              </a:ext>
            </a:extLst>
          </p:cNvPr>
          <p:cNvSpPr txBox="1"/>
          <p:nvPr/>
        </p:nvSpPr>
        <p:spPr>
          <a:xfrm>
            <a:off x="2821517" y="3098532"/>
            <a:ext cx="251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Logitech C922x Pro</a:t>
            </a:r>
          </a:p>
          <a:p>
            <a:pPr algn="ctr"/>
            <a:r>
              <a:rPr lang="en-US"/>
              <a:t>$74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BE584-3B4D-DD69-B1A1-1E34C6B4ACA3}"/>
              </a:ext>
            </a:extLst>
          </p:cNvPr>
          <p:cNvSpPr txBox="1"/>
          <p:nvPr/>
        </p:nvSpPr>
        <p:spPr>
          <a:xfrm>
            <a:off x="5616246" y="2941082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Microsoft LifeCam Studio</a:t>
            </a:r>
          </a:p>
          <a:p>
            <a:pPr algn="ctr"/>
            <a:r>
              <a:rPr lang="en-US"/>
              <a:t>$61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B1B25F-ED91-34A0-7C13-C3F6F00FB7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8112" y="1251982"/>
            <a:ext cx="1499668" cy="1689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7D0CB6-2FD3-7ECA-AA0A-7EDE292DAB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4046" y="1175782"/>
            <a:ext cx="1499668" cy="1575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A67D74-3039-3A38-6A79-4D106289F9E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2741" y="4211611"/>
            <a:ext cx="1549363" cy="16311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2C3EF8-E8B9-B826-89DA-8B79B177CB34}"/>
              </a:ext>
            </a:extLst>
          </p:cNvPr>
          <p:cNvSpPr txBox="1"/>
          <p:nvPr/>
        </p:nvSpPr>
        <p:spPr>
          <a:xfrm>
            <a:off x="9985721" y="6006794"/>
            <a:ext cx="225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Logitech StreamCam</a:t>
            </a:r>
          </a:p>
          <a:p>
            <a:pPr algn="ctr"/>
            <a:r>
              <a:rPr lang="en-US"/>
              <a:t>no microphone</a:t>
            </a:r>
          </a:p>
          <a:p>
            <a:pPr algn="ctr"/>
            <a:r>
              <a:rPr lang="en-US"/>
              <a:t>$170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CFE60-DFCA-7249-9F27-1FF138A5B6A5}"/>
              </a:ext>
            </a:extLst>
          </p:cNvPr>
          <p:cNvSpPr txBox="1"/>
          <p:nvPr/>
        </p:nvSpPr>
        <p:spPr>
          <a:xfrm>
            <a:off x="9762957" y="3076301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Logitech Brio </a:t>
            </a:r>
          </a:p>
          <a:p>
            <a:pPr algn="ctr"/>
            <a:r>
              <a:rPr lang="en-US"/>
              <a:t>$160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7DF112-78A1-DBD3-EDE0-B47F689D452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7108" y="1259364"/>
            <a:ext cx="1539287" cy="16192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09562A-82EA-9444-29A3-A47CF2322A3A}"/>
              </a:ext>
            </a:extLst>
          </p:cNvPr>
          <p:cNvSpPr txBox="1"/>
          <p:nvPr/>
        </p:nvSpPr>
        <p:spPr>
          <a:xfrm>
            <a:off x="720396" y="5712938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MOKOSE 4K</a:t>
            </a:r>
          </a:p>
          <a:p>
            <a:pPr algn="ctr"/>
            <a:r>
              <a:rPr lang="en-US"/>
              <a:t>$85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A31DEF-9DE5-6BD7-1EFF-3F0578EDF0B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896" y="4008176"/>
            <a:ext cx="1803400" cy="16740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989F2F-BDFA-C323-F1D0-5551F96C4FD2}"/>
              </a:ext>
            </a:extLst>
          </p:cNvPr>
          <p:cNvSpPr txBox="1"/>
          <p:nvPr/>
        </p:nvSpPr>
        <p:spPr>
          <a:xfrm>
            <a:off x="3102180" y="5712938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Elgato Facecam</a:t>
            </a:r>
          </a:p>
          <a:p>
            <a:pPr algn="ctr"/>
            <a:r>
              <a:rPr lang="en-US"/>
              <a:t>$170, great</a:t>
            </a:r>
          </a:p>
          <a:p>
            <a:pPr algn="ctr"/>
            <a:r>
              <a:rPr lang="en-US"/>
              <a:t>no microphone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F63805-8DF5-71D4-CC90-0FFDD1196B9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180" y="4149872"/>
            <a:ext cx="1436096" cy="1390650"/>
          </a:xfrm>
          <a:prstGeom prst="rect">
            <a:avLst/>
          </a:prstGeom>
        </p:spPr>
      </p:pic>
      <p:pic>
        <p:nvPicPr>
          <p:cNvPr id="1026" name="Picture 2" descr="Samcorn FHD 1080P USB Webcam with Microphone (BENEWY)">
            <a:extLst>
              <a:ext uri="{FF2B5EF4-FFF2-40B4-BE49-F238E27FC236}">
                <a16:creationId xmlns:a16="http://schemas.microsoft.com/office/drawing/2014/main" id="{7CDFC230-5418-B35D-5D82-EB1A4156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2610" y="1410769"/>
            <a:ext cx="1530313" cy="15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0A9F1E-738F-CB72-915C-6F5B0DDDDCDA}"/>
              </a:ext>
            </a:extLst>
          </p:cNvPr>
          <p:cNvSpPr txBox="1"/>
          <p:nvPr/>
        </p:nvSpPr>
        <p:spPr>
          <a:xfrm>
            <a:off x="7729386" y="298484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Samcorn</a:t>
            </a:r>
          </a:p>
          <a:p>
            <a:pPr algn="ctr"/>
            <a:r>
              <a:rPr lang="en-US"/>
              <a:t>$40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72E10-05FA-E0A7-6458-107099506138}"/>
              </a:ext>
            </a:extLst>
          </p:cNvPr>
          <p:cNvSpPr txBox="1"/>
          <p:nvPr/>
        </p:nvSpPr>
        <p:spPr>
          <a:xfrm>
            <a:off x="8063107" y="5989937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Razer Kiyo Pro, no microphone,</a:t>
            </a:r>
          </a:p>
          <a:p>
            <a:pPr algn="ctr"/>
            <a:r>
              <a:rPr lang="en-US"/>
              <a:t>$100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FB21771-FD8C-3466-8176-9DC4BCCA688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392" y="4211611"/>
            <a:ext cx="1136821" cy="16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3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24</cp:revision>
  <dcterms:created xsi:type="dcterms:W3CDTF">2022-05-02T00:38:22Z</dcterms:created>
  <dcterms:modified xsi:type="dcterms:W3CDTF">2022-05-17T22:39:57Z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