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7"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0"/>
    <p:restoredTop sz="94694"/>
  </p:normalViewPr>
  <p:slideViewPr>
    <p:cSldViewPr snapToGrid="0" snapToObjects="1">
      <p:cViewPr varScale="1">
        <p:scale>
          <a:sx n="148" d="100"/>
          <a:sy n="148" d="100"/>
        </p:scale>
        <p:origin x="184"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DA7-9484-AD27-0DE6-406963CE536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636EFD7-1CE7-EB76-AFBA-A2EA97351DF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B78F316-68A5-4C44-D7A1-71F5A1FB470B}"/>
              </a:ext>
            </a:extLst>
          </p:cNvPr>
          <p:cNvSpPr>
            <a:spLocks noGrp="1"/>
          </p:cNvSpPr>
          <p:nvPr>
            <p:ph type="dt" sz="half" idx="10"/>
          </p:nvPr>
        </p:nvSpPr>
        <p:spPr/>
        <p:txBody>
          <a:bodyPr/>
          <a:lstStyle/>
          <a:p>
            <a:fld id="{72FF4884-D800-C04E-BD57-A34AD4860084}" type="datetimeFigureOut">
              <a:t>10/12/22</a:t>
            </a:fld>
            <a:endParaRPr lang="en-US"/>
          </a:p>
        </p:txBody>
      </p:sp>
      <p:sp>
        <p:nvSpPr>
          <p:cNvPr id="5" name="Footer Placeholder 4">
            <a:extLst>
              <a:ext uri="{FF2B5EF4-FFF2-40B4-BE49-F238E27FC236}">
                <a16:creationId xmlns:a16="http://schemas.microsoft.com/office/drawing/2014/main" id="{8712D6DA-4A18-C8E1-539E-66F4B484A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EB7A0-95B4-A6BE-BB51-053DAE29F0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973420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627-C0CA-E9DD-49CC-809F93AD6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60488-ED1D-6B26-C549-D74DADCD0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2CC6B-0ECE-CED9-2F0B-5A7B865050CB}"/>
              </a:ext>
            </a:extLst>
          </p:cNvPr>
          <p:cNvSpPr>
            <a:spLocks noGrp="1"/>
          </p:cNvSpPr>
          <p:nvPr>
            <p:ph type="dt" sz="half" idx="10"/>
          </p:nvPr>
        </p:nvSpPr>
        <p:spPr/>
        <p:txBody>
          <a:bodyPr/>
          <a:lstStyle/>
          <a:p>
            <a:fld id="{72FF4884-D800-C04E-BD57-A34AD4860084}" type="datetimeFigureOut">
              <a:t>10/12/22</a:t>
            </a:fld>
            <a:endParaRPr lang="en-US"/>
          </a:p>
        </p:txBody>
      </p:sp>
      <p:sp>
        <p:nvSpPr>
          <p:cNvPr id="5" name="Footer Placeholder 4">
            <a:extLst>
              <a:ext uri="{FF2B5EF4-FFF2-40B4-BE49-F238E27FC236}">
                <a16:creationId xmlns:a16="http://schemas.microsoft.com/office/drawing/2014/main" id="{5625E570-E8B3-1C29-E50B-07DAB82C9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EB990-6B52-0332-5BA9-4AC714F216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21999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35702-50B2-3BAF-6C8F-C1903147D19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FB6E0-E85D-E908-FCA1-8DEC56B9569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73A8F-8FDF-A8A8-48BE-4D3030693322}"/>
              </a:ext>
            </a:extLst>
          </p:cNvPr>
          <p:cNvSpPr>
            <a:spLocks noGrp="1"/>
          </p:cNvSpPr>
          <p:nvPr>
            <p:ph type="dt" sz="half" idx="10"/>
          </p:nvPr>
        </p:nvSpPr>
        <p:spPr/>
        <p:txBody>
          <a:bodyPr/>
          <a:lstStyle/>
          <a:p>
            <a:fld id="{72FF4884-D800-C04E-BD57-A34AD4860084}" type="datetimeFigureOut">
              <a:t>10/12/22</a:t>
            </a:fld>
            <a:endParaRPr lang="en-US"/>
          </a:p>
        </p:txBody>
      </p:sp>
      <p:sp>
        <p:nvSpPr>
          <p:cNvPr id="5" name="Footer Placeholder 4">
            <a:extLst>
              <a:ext uri="{FF2B5EF4-FFF2-40B4-BE49-F238E27FC236}">
                <a16:creationId xmlns:a16="http://schemas.microsoft.com/office/drawing/2014/main" id="{18A9D65E-E2EE-04C9-25FD-518C249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5AF57-AFD9-7641-A536-4D59B547D7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3574592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D122-7A89-F82A-D3EB-E0EA8BAD5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54A42-160E-5705-8041-DFBBCE297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B77A1-A5EB-12FF-C649-765C2AEB6DC3}"/>
              </a:ext>
            </a:extLst>
          </p:cNvPr>
          <p:cNvSpPr>
            <a:spLocks noGrp="1"/>
          </p:cNvSpPr>
          <p:nvPr>
            <p:ph type="dt" sz="half" idx="10"/>
          </p:nvPr>
        </p:nvSpPr>
        <p:spPr/>
        <p:txBody>
          <a:bodyPr/>
          <a:lstStyle/>
          <a:p>
            <a:fld id="{72FF4884-D800-C04E-BD57-A34AD4860084}" type="datetimeFigureOut">
              <a:t>10/12/22</a:t>
            </a:fld>
            <a:endParaRPr lang="en-US"/>
          </a:p>
        </p:txBody>
      </p:sp>
      <p:sp>
        <p:nvSpPr>
          <p:cNvPr id="5" name="Footer Placeholder 4">
            <a:extLst>
              <a:ext uri="{FF2B5EF4-FFF2-40B4-BE49-F238E27FC236}">
                <a16:creationId xmlns:a16="http://schemas.microsoft.com/office/drawing/2014/main" id="{73EEC994-CD1B-84BA-2F1E-0AA835F30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BF87-589E-E5F2-C5EC-BCDC6007C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102328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BCDC-9D75-7940-3CD3-932BBC6A40E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C730C9D-410A-BEE8-A88D-E8DBCB887FB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C78FE-864F-8DF4-A504-A0CEE98E88EF}"/>
              </a:ext>
            </a:extLst>
          </p:cNvPr>
          <p:cNvSpPr>
            <a:spLocks noGrp="1"/>
          </p:cNvSpPr>
          <p:nvPr>
            <p:ph type="dt" sz="half" idx="10"/>
          </p:nvPr>
        </p:nvSpPr>
        <p:spPr/>
        <p:txBody>
          <a:bodyPr/>
          <a:lstStyle/>
          <a:p>
            <a:fld id="{72FF4884-D800-C04E-BD57-A34AD4860084}" type="datetimeFigureOut">
              <a:t>10/12/22</a:t>
            </a:fld>
            <a:endParaRPr lang="en-US"/>
          </a:p>
        </p:txBody>
      </p:sp>
      <p:sp>
        <p:nvSpPr>
          <p:cNvPr id="5" name="Footer Placeholder 4">
            <a:extLst>
              <a:ext uri="{FF2B5EF4-FFF2-40B4-BE49-F238E27FC236}">
                <a16:creationId xmlns:a16="http://schemas.microsoft.com/office/drawing/2014/main" id="{AF04C293-4A32-F2C3-3B48-3460F2AD0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E79AE-4A47-AB03-8F6B-00242CCA1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0820973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3A5A-4430-306B-143C-0ACDA2AC5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9BA5A-D421-3565-1D32-1CE8D874EAF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70A9E-FD8C-8224-6C54-CF3A8D3821E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2F184-9887-706D-67A3-68149E9D6094}"/>
              </a:ext>
            </a:extLst>
          </p:cNvPr>
          <p:cNvSpPr>
            <a:spLocks noGrp="1"/>
          </p:cNvSpPr>
          <p:nvPr>
            <p:ph type="dt" sz="half" idx="10"/>
          </p:nvPr>
        </p:nvSpPr>
        <p:spPr/>
        <p:txBody>
          <a:bodyPr/>
          <a:lstStyle/>
          <a:p>
            <a:fld id="{72FF4884-D800-C04E-BD57-A34AD4860084}" type="datetimeFigureOut">
              <a:t>10/12/22</a:t>
            </a:fld>
            <a:endParaRPr lang="en-US"/>
          </a:p>
        </p:txBody>
      </p:sp>
      <p:sp>
        <p:nvSpPr>
          <p:cNvPr id="6" name="Footer Placeholder 5">
            <a:extLst>
              <a:ext uri="{FF2B5EF4-FFF2-40B4-BE49-F238E27FC236}">
                <a16:creationId xmlns:a16="http://schemas.microsoft.com/office/drawing/2014/main" id="{AE198C7F-A865-810F-72FF-2212703FA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8AFC6-8528-B92D-BA43-6AD060F90F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7993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6D7A-78BC-35A0-BEFD-C68E9747776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C38ED-038A-2774-486E-812AF6D64A0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174A7-C04C-53FB-9C48-A912D5EF9FF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5A628-9C82-065F-922E-FB46CE2FC4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7B693-78EE-8A10-C89B-3B05EE9D506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B9DEB-AD76-3739-3935-6D573DB98947}"/>
              </a:ext>
            </a:extLst>
          </p:cNvPr>
          <p:cNvSpPr>
            <a:spLocks noGrp="1"/>
          </p:cNvSpPr>
          <p:nvPr>
            <p:ph type="dt" sz="half" idx="10"/>
          </p:nvPr>
        </p:nvSpPr>
        <p:spPr/>
        <p:txBody>
          <a:bodyPr/>
          <a:lstStyle/>
          <a:p>
            <a:fld id="{72FF4884-D800-C04E-BD57-A34AD4860084}" type="datetimeFigureOut">
              <a:t>10/12/22</a:t>
            </a:fld>
            <a:endParaRPr lang="en-US"/>
          </a:p>
        </p:txBody>
      </p:sp>
      <p:sp>
        <p:nvSpPr>
          <p:cNvPr id="8" name="Footer Placeholder 7">
            <a:extLst>
              <a:ext uri="{FF2B5EF4-FFF2-40B4-BE49-F238E27FC236}">
                <a16:creationId xmlns:a16="http://schemas.microsoft.com/office/drawing/2014/main" id="{7921654C-01C3-BF44-7EE3-7EB03918A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B578F5-494E-2214-76A5-E2A5CCBC94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2898973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8EE0-DF8F-53FA-308C-C0976675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98274-2844-009C-AF5B-1DB31A997D46}"/>
              </a:ext>
            </a:extLst>
          </p:cNvPr>
          <p:cNvSpPr>
            <a:spLocks noGrp="1"/>
          </p:cNvSpPr>
          <p:nvPr>
            <p:ph type="dt" sz="half" idx="10"/>
          </p:nvPr>
        </p:nvSpPr>
        <p:spPr/>
        <p:txBody>
          <a:bodyPr/>
          <a:lstStyle/>
          <a:p>
            <a:fld id="{72FF4884-D800-C04E-BD57-A34AD4860084}" type="datetimeFigureOut">
              <a:t>10/12/22</a:t>
            </a:fld>
            <a:endParaRPr lang="en-US"/>
          </a:p>
        </p:txBody>
      </p:sp>
      <p:sp>
        <p:nvSpPr>
          <p:cNvPr id="4" name="Footer Placeholder 3">
            <a:extLst>
              <a:ext uri="{FF2B5EF4-FFF2-40B4-BE49-F238E27FC236}">
                <a16:creationId xmlns:a16="http://schemas.microsoft.com/office/drawing/2014/main" id="{325489E3-5A43-9AB5-FDB4-5E489988E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91594-7555-3E0C-52B3-8699B2E1ED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991716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37235-0D3C-C8EE-7528-6575F7E8E8DB}"/>
              </a:ext>
            </a:extLst>
          </p:cNvPr>
          <p:cNvSpPr>
            <a:spLocks noGrp="1"/>
          </p:cNvSpPr>
          <p:nvPr>
            <p:ph type="dt" sz="half" idx="10"/>
          </p:nvPr>
        </p:nvSpPr>
        <p:spPr/>
        <p:txBody>
          <a:bodyPr/>
          <a:lstStyle/>
          <a:p>
            <a:fld id="{72FF4884-D800-C04E-BD57-A34AD4860084}" type="datetimeFigureOut">
              <a:t>10/12/22</a:t>
            </a:fld>
            <a:endParaRPr lang="en-US"/>
          </a:p>
        </p:txBody>
      </p:sp>
      <p:sp>
        <p:nvSpPr>
          <p:cNvPr id="3" name="Footer Placeholder 2">
            <a:extLst>
              <a:ext uri="{FF2B5EF4-FFF2-40B4-BE49-F238E27FC236}">
                <a16:creationId xmlns:a16="http://schemas.microsoft.com/office/drawing/2014/main" id="{339BD32D-EEFF-0F49-2DCD-400C1E9F3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E7989-0E71-3D91-4012-3A1EC44DB1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06387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1B9-D3A6-5ED6-4FC0-B741D7B2CA7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110819-C861-02E1-5CFB-FB0C89E4BA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A5219-8258-CCB9-3AC9-906B854FCDE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5FA484-4D56-6DE5-7095-8AD5971AC7DA}"/>
              </a:ext>
            </a:extLst>
          </p:cNvPr>
          <p:cNvSpPr>
            <a:spLocks noGrp="1"/>
          </p:cNvSpPr>
          <p:nvPr>
            <p:ph type="dt" sz="half" idx="10"/>
          </p:nvPr>
        </p:nvSpPr>
        <p:spPr/>
        <p:txBody>
          <a:bodyPr/>
          <a:lstStyle/>
          <a:p>
            <a:fld id="{72FF4884-D800-C04E-BD57-A34AD4860084}" type="datetimeFigureOut">
              <a:t>10/12/22</a:t>
            </a:fld>
            <a:endParaRPr lang="en-US"/>
          </a:p>
        </p:txBody>
      </p:sp>
      <p:sp>
        <p:nvSpPr>
          <p:cNvPr id="6" name="Footer Placeholder 5">
            <a:extLst>
              <a:ext uri="{FF2B5EF4-FFF2-40B4-BE49-F238E27FC236}">
                <a16:creationId xmlns:a16="http://schemas.microsoft.com/office/drawing/2014/main" id="{921E5B46-5804-25BD-2F37-010C9509D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33345-166C-263A-0614-C1B5575010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312193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4DDF-F647-C3CC-10C2-0F8FBDF165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3688CF9-F616-42F9-4912-F3BEB93FBE6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4006BE9-37B4-50C9-1952-C3DD8932564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106B8D-C40F-AAF0-FEAC-EAA766AB08DE}"/>
              </a:ext>
            </a:extLst>
          </p:cNvPr>
          <p:cNvSpPr>
            <a:spLocks noGrp="1"/>
          </p:cNvSpPr>
          <p:nvPr>
            <p:ph type="dt" sz="half" idx="10"/>
          </p:nvPr>
        </p:nvSpPr>
        <p:spPr/>
        <p:txBody>
          <a:bodyPr/>
          <a:lstStyle/>
          <a:p>
            <a:fld id="{72FF4884-D800-C04E-BD57-A34AD4860084}" type="datetimeFigureOut">
              <a:t>10/12/22</a:t>
            </a:fld>
            <a:endParaRPr lang="en-US"/>
          </a:p>
        </p:txBody>
      </p:sp>
      <p:sp>
        <p:nvSpPr>
          <p:cNvPr id="6" name="Footer Placeholder 5">
            <a:extLst>
              <a:ext uri="{FF2B5EF4-FFF2-40B4-BE49-F238E27FC236}">
                <a16:creationId xmlns:a16="http://schemas.microsoft.com/office/drawing/2014/main" id="{323E5861-26A8-5173-4D6B-933D2BD25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D5636-4301-F3B2-410E-0BAD363505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038723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49680-6DB2-11F1-CC9A-A88511EEEED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E77BF-8F2E-1D73-FAEA-12EAB086FE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5A688-64BF-A033-176C-B70666E9E84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2FF4884-D800-C04E-BD57-A34AD4860084}" type="datetimeFigureOut">
              <a:t>10/12/22</a:t>
            </a:fld>
            <a:endParaRPr lang="en-US"/>
          </a:p>
        </p:txBody>
      </p:sp>
      <p:sp>
        <p:nvSpPr>
          <p:cNvPr id="5" name="Footer Placeholder 4">
            <a:extLst>
              <a:ext uri="{FF2B5EF4-FFF2-40B4-BE49-F238E27FC236}">
                <a16:creationId xmlns:a16="http://schemas.microsoft.com/office/drawing/2014/main" id="{9E547260-F4AE-7E55-C834-369BE510A24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F073A-A191-648E-274C-EA428747478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141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p-link.com/us/explore/wifi-rout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AC363-7627-6402-F57E-1B785C4DA2A1}"/>
              </a:ext>
            </a:extLst>
          </p:cNvPr>
          <p:cNvSpPr txBox="1"/>
          <p:nvPr/>
        </p:nvSpPr>
        <p:spPr>
          <a:xfrm>
            <a:off x="0" y="0"/>
            <a:ext cx="1970202" cy="523220"/>
          </a:xfrm>
          <a:prstGeom prst="rect">
            <a:avLst/>
          </a:prstGeom>
          <a:noFill/>
        </p:spPr>
        <p:txBody>
          <a:bodyPr wrap="square" rtlCol="0">
            <a:spAutoFit/>
          </a:bodyPr>
          <a:lstStyle/>
          <a:p>
            <a:r>
              <a:rPr lang="en-US" sz="2800" b="1"/>
              <a:t>WiFi Router</a:t>
            </a:r>
          </a:p>
        </p:txBody>
      </p:sp>
      <p:sp>
        <p:nvSpPr>
          <p:cNvPr id="6" name="TextBox 5">
            <a:extLst>
              <a:ext uri="{FF2B5EF4-FFF2-40B4-BE49-F238E27FC236}">
                <a16:creationId xmlns:a16="http://schemas.microsoft.com/office/drawing/2014/main" id="{0B3D246B-C6D4-845C-1A20-2ADB2087AB1D}"/>
              </a:ext>
            </a:extLst>
          </p:cNvPr>
          <p:cNvSpPr txBox="1"/>
          <p:nvPr/>
        </p:nvSpPr>
        <p:spPr>
          <a:xfrm>
            <a:off x="377228" y="3065700"/>
            <a:ext cx="3306838" cy="1169551"/>
          </a:xfrm>
          <a:prstGeom prst="rect">
            <a:avLst/>
          </a:prstGeom>
          <a:noFill/>
        </p:spPr>
        <p:txBody>
          <a:bodyPr wrap="square" rtlCol="0">
            <a:spAutoFit/>
          </a:bodyPr>
          <a:lstStyle/>
          <a:p>
            <a:pPr algn="ctr"/>
            <a:r>
              <a:rPr lang="en-US" sz="1400"/>
              <a:t>TP-Link Archer AX11000</a:t>
            </a:r>
            <a:br>
              <a:rPr lang="en-US" sz="1400"/>
            </a:br>
            <a:r>
              <a:rPr lang="en-US" sz="1400"/>
              <a:t>$230 at amazon (October 2022)</a:t>
            </a:r>
          </a:p>
          <a:p>
            <a:pPr algn="ctr"/>
            <a:r>
              <a:rPr lang="en-US" sz="1400"/>
              <a:t>It has the WDS (WiFi Distribution System)</a:t>
            </a:r>
          </a:p>
          <a:p>
            <a:pPr algn="ctr"/>
            <a:r>
              <a:rPr lang="en-US" sz="1400"/>
              <a:t>which allows to "chain" two routers </a:t>
            </a:r>
          </a:p>
          <a:p>
            <a:pPr algn="ctr"/>
            <a:r>
              <a:rPr lang="en-US" sz="1400"/>
              <a:t>for longer reach</a:t>
            </a:r>
          </a:p>
        </p:txBody>
      </p:sp>
      <p:sp>
        <p:nvSpPr>
          <p:cNvPr id="9" name="TextBox 8">
            <a:extLst>
              <a:ext uri="{FF2B5EF4-FFF2-40B4-BE49-F238E27FC236}">
                <a16:creationId xmlns:a16="http://schemas.microsoft.com/office/drawing/2014/main" id="{6944FC02-A1CE-DF86-40B3-21BDDA52CFE0}"/>
              </a:ext>
            </a:extLst>
          </p:cNvPr>
          <p:cNvSpPr txBox="1"/>
          <p:nvPr/>
        </p:nvSpPr>
        <p:spPr>
          <a:xfrm>
            <a:off x="3983603" y="818912"/>
            <a:ext cx="4937760" cy="3600986"/>
          </a:xfrm>
          <a:prstGeom prst="rect">
            <a:avLst/>
          </a:prstGeom>
          <a:solidFill>
            <a:schemeClr val="accent4">
              <a:lumMod val="20000"/>
              <a:lumOff val="80000"/>
            </a:schemeClr>
          </a:solidFill>
          <a:ln>
            <a:solidFill>
              <a:srgbClr val="FF0000"/>
            </a:solidFill>
          </a:ln>
        </p:spPr>
        <p:txBody>
          <a:bodyPr wrap="square" rtlCol="0">
            <a:spAutoFit/>
          </a:bodyPr>
          <a:lstStyle/>
          <a:p>
            <a:r>
              <a:rPr lang="en-US" sz="1200"/>
              <a:t>More Routers:</a:t>
            </a:r>
            <a:endParaRPr lang="en-US" sz="1200">
              <a:hlinkClick r:id="rId2"/>
            </a:endParaRPr>
          </a:p>
          <a:p>
            <a:r>
              <a:rPr lang="en-US" sz="1200">
                <a:hlinkClick r:id="rId2"/>
              </a:rPr>
              <a:t>https://www.tp-link.com/us/explore/wifi-router/</a:t>
            </a:r>
            <a:r>
              <a:rPr lang="en-US" sz="1200"/>
              <a:t>. </a:t>
            </a:r>
          </a:p>
          <a:p>
            <a:endParaRPr lang="en-US" sz="1200"/>
          </a:p>
          <a:p>
            <a:r>
              <a:rPr lang="en-US" sz="1200"/>
              <a:t>Note:</a:t>
            </a:r>
          </a:p>
          <a:p>
            <a:r>
              <a:rPr lang="en-US" sz="1200"/>
              <a:t>Some routers may lack certain features.</a:t>
            </a:r>
          </a:p>
          <a:p>
            <a:r>
              <a:rPr lang="en-US" sz="1200"/>
              <a:t>For example, Archer GX90 has faster/better speed specifications (AX6600). But ... it doesn't have WDS (WiFi Distribution System).</a:t>
            </a:r>
          </a:p>
          <a:p>
            <a:endParaRPr lang="en-US" sz="1200"/>
          </a:p>
          <a:p>
            <a:r>
              <a:rPr lang="en-US" sz="1200"/>
              <a:t>Before buying a router I recommend to use the link below to chat (via text) with TP-Link support. I just did that. As of today (October 2022) the Archer AX11000 is the most advanced router which has WDS.</a:t>
            </a:r>
          </a:p>
          <a:p>
            <a:endParaRPr lang="en-US" sz="1200"/>
          </a:p>
          <a:p>
            <a:r>
              <a:rPr lang="en-US" sz="1200"/>
              <a:t>Also note that for some routers (for example, Archer AX11000) its name and its speed specification is the same. But for others they are different.</a:t>
            </a:r>
          </a:p>
          <a:p>
            <a:r>
              <a:rPr lang="en-US" sz="1200"/>
              <a:t>For example, Archer AX90 and Archer GX90 both have AX6600.</a:t>
            </a:r>
          </a:p>
          <a:p>
            <a:endParaRPr lang="en-US" sz="1200"/>
          </a:p>
          <a:p>
            <a:r>
              <a:rPr lang="en-US" sz="1200"/>
              <a:t>Also I recommend you to search and download the PDF manual for the router you want to buy BEFORE BUYING it. So that you can read the installation instructions (for example, to see how to configure the WDS).</a:t>
            </a:r>
          </a:p>
        </p:txBody>
      </p:sp>
      <p:pic>
        <p:nvPicPr>
          <p:cNvPr id="10" name="Picture 9">
            <a:extLst>
              <a:ext uri="{FF2B5EF4-FFF2-40B4-BE49-F238E27FC236}">
                <a16:creationId xmlns:a16="http://schemas.microsoft.com/office/drawing/2014/main" id="{A79F21E5-9F3F-4513-6B8D-A194EC2E431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9369" y="1527788"/>
            <a:ext cx="1862558" cy="1459843"/>
          </a:xfrm>
          <a:prstGeom prst="rect">
            <a:avLst/>
          </a:prstGeom>
        </p:spPr>
      </p:pic>
      <p:sp>
        <p:nvSpPr>
          <p:cNvPr id="11" name="TextBox 10">
            <a:extLst>
              <a:ext uri="{FF2B5EF4-FFF2-40B4-BE49-F238E27FC236}">
                <a16:creationId xmlns:a16="http://schemas.microsoft.com/office/drawing/2014/main" id="{FCA20030-5E2A-A57A-C189-373BBFD7B587}"/>
              </a:ext>
            </a:extLst>
          </p:cNvPr>
          <p:cNvSpPr txBox="1"/>
          <p:nvPr/>
        </p:nvSpPr>
        <p:spPr>
          <a:xfrm>
            <a:off x="0" y="634246"/>
            <a:ext cx="2579244" cy="369332"/>
          </a:xfrm>
          <a:prstGeom prst="rect">
            <a:avLst/>
          </a:prstGeom>
          <a:noFill/>
        </p:spPr>
        <p:txBody>
          <a:bodyPr wrap="square" rtlCol="0">
            <a:spAutoFit/>
          </a:bodyPr>
          <a:lstStyle/>
          <a:p>
            <a:r>
              <a:rPr lang="en-US" b="1">
                <a:solidFill>
                  <a:srgbClr val="00B050"/>
                </a:solidFill>
              </a:rPr>
              <a:t>TP-Link Archer Routers</a:t>
            </a:r>
          </a:p>
        </p:txBody>
      </p:sp>
      <p:sp>
        <p:nvSpPr>
          <p:cNvPr id="13" name="TextBox 12">
            <a:extLst>
              <a:ext uri="{FF2B5EF4-FFF2-40B4-BE49-F238E27FC236}">
                <a16:creationId xmlns:a16="http://schemas.microsoft.com/office/drawing/2014/main" id="{42F5C051-A47D-EB26-B466-5FA2AC3707F0}"/>
              </a:ext>
            </a:extLst>
          </p:cNvPr>
          <p:cNvSpPr txBox="1"/>
          <p:nvPr/>
        </p:nvSpPr>
        <p:spPr>
          <a:xfrm>
            <a:off x="591546" y="1123693"/>
            <a:ext cx="2878203" cy="369332"/>
          </a:xfrm>
          <a:prstGeom prst="rect">
            <a:avLst/>
          </a:prstGeom>
          <a:noFill/>
        </p:spPr>
        <p:txBody>
          <a:bodyPr wrap="square" rtlCol="0">
            <a:spAutoFit/>
          </a:bodyPr>
          <a:lstStyle/>
          <a:p>
            <a:pPr algn="ctr"/>
            <a:r>
              <a:rPr lang="en-US" b="1">
                <a:solidFill>
                  <a:srgbClr val="FF0000"/>
                </a:solidFill>
              </a:rPr>
              <a:t>Best (Summer-Fall 2022)</a:t>
            </a:r>
          </a:p>
        </p:txBody>
      </p:sp>
    </p:spTree>
    <p:extLst>
      <p:ext uri="{BB962C8B-B14F-4D97-AF65-F5344CB8AC3E}">
        <p14:creationId xmlns:p14="http://schemas.microsoft.com/office/powerpoint/2010/main" val="4291502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222</Words>
  <Application>Microsoft Macintosh PowerPoint</Application>
  <PresentationFormat>On-screen Show (16:9)</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9</cp:revision>
  <dcterms:modified xsi:type="dcterms:W3CDTF">2022-10-12T21:10:09Z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2022-10-12T20:33:01Z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ab8f05bf-dc6e-4d68-be5d-87243c8f1e4d</vt:lpwstr>
  </property>
  <property fmtid="{D5CDD505-2E9C-101B-9397-08002B2CF9AE}" pid="8" name="MSIP_Label_4f518368-b969-4042-91d9-8939bd921da2_ContentBits">
    <vt:lpwstr>0</vt:lpwstr>
  </property>
</Properties>
</file>