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00"/>
    <p:restoredTop sz="94717"/>
  </p:normalViewPr>
  <p:slideViewPr>
    <p:cSldViewPr snapToGrid="0" snapToObjects="1">
      <p:cViewPr varScale="1">
        <p:scale>
          <a:sx n="91" d="100"/>
          <a:sy n="91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082717D-C04E-C79A-C662-48D4AB508FBF}"/>
              </a:ext>
            </a:extLst>
          </p:cNvPr>
          <p:cNvSpPr txBox="1"/>
          <p:nvPr/>
        </p:nvSpPr>
        <p:spPr>
          <a:xfrm>
            <a:off x="351692" y="309489"/>
            <a:ext cx="466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Making Money with YouTube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509D6-037A-852B-F51F-BFCB78AF9E6C}"/>
              </a:ext>
            </a:extLst>
          </p:cNvPr>
          <p:cNvSpPr txBox="1"/>
          <p:nvPr/>
        </p:nvSpPr>
        <p:spPr>
          <a:xfrm>
            <a:off x="562706" y="1969477"/>
            <a:ext cx="7765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YouTube Partnership program: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No community guideline strikes on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4K public watch hours in 12 months period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1000+ subscribers</a:t>
            </a:r>
          </a:p>
        </p:txBody>
      </p:sp>
    </p:spTree>
    <p:extLst>
      <p:ext uri="{BB962C8B-B14F-4D97-AF65-F5344CB8AC3E}">
        <p14:creationId xmlns:p14="http://schemas.microsoft.com/office/powerpoint/2010/main" val="7518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25</cp:revision>
  <dcterms:created xsi:type="dcterms:W3CDTF">2022-05-02T00:38:22Z</dcterms:created>
  <dcterms:modified xsi:type="dcterms:W3CDTF">2024-01-18T14:30:20Z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