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redirect?event=video_description&amp;redir_token=QUFFLUhqbktJWmR3TWxVdThET1k3RHVhejIzZ1lSOFg1UXxBQ3Jtc0tuVGM0WnQzdnpCVU8wOGdzVVVNaFZVNW0tRkxiN2V1MzI2M0tCVTR2SXVqeDNRaTllb08zaDZ2YWo4b0JDeE5yV1I0dDRuVGRHVW16TGZUellwSnpfME1IVGI3aVNoZ0pLMVduejdxQzl3YTNLYUdxbw&amp;q=https%3A%2F%2Fbit.ly%2F3D3Qxy5&amp;v=vgI8mzUlvPg" TargetMode="External"/><Relationship Id="rId13" Type="http://schemas.openxmlformats.org/officeDocument/2006/relationships/hyperlink" Target="https://www.hermesmusic.com/products/cordoba-mini-ii-fmh-flamed-mahogany-small-body-nylon-string-guitar" TargetMode="External"/><Relationship Id="rId3" Type="http://schemas.openxmlformats.org/officeDocument/2006/relationships/hyperlink" Target="https://www.youtube.com/watch?v=2xjMA-Qqcas" TargetMode="External"/><Relationship Id="rId7" Type="http://schemas.openxmlformats.org/officeDocument/2006/relationships/hyperlink" Target="https://www.youtube.com/redirect?event=video_description&amp;redir_token=QUFFLUhqbFhJMnVXbXQ2ZWk2bWY3dG9NMUlqbW1NdXVLZ3xBQ3Jtc0trdDFOUXFXc2Q1R0VwMEhZS0RPdmhzUWZiV2dlMFgzNC01UF9jdUIxNU12blp0VU4yQWdWZjMxYXIzYl9fVlpwcEJlUmVjVi1UWGs3TFdCaUlEWDF1UWMtMzE4VmVsZkd2NXJZekY3Vmtsb3Z6TXZ1bw&amp;q=https%3A%2F%2Fbit.ly%2F3ljyyxS&amp;v=vgI8mzUlvPg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redirect?event=video_description&amp;redir_token=QUFFLUhqbE42ZlZnRl9fZGx2dUhkWlBiem9wY29pZm5ad3xBQ3Jtc0tsaVpqOFpRdVRxSkhEUl9Ed3lrTWt3OXVmMjVUWUh1OFVrWFNkV0FQOHVnRk5qNTBKZGxUbERKY3QtZWN1Mm1uQXBrcjJWOEFIYmZiRzUwdEJqd21OOFZFWnJOaFFPR0FPczFlX3hMSkN2VmtCZTRMTQ&amp;q=https%3A%2F%2Fbit.ly%2F3I7fVqI&amp;v=vgI8mzUlvPg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youtube.com/redirect?event=video_description&amp;redir_token=QUFFLUhqbUpsR0hRTmNxYkxHZ3g5REFDbVVMdy03bFBqd3xBQ3Jtc0trTVpNdzNzN2dkdWNUbzZfVVZlZGRWRmM3b3owTUlqTG1mdFEwRjllVkhXM1lTWTJUWEhHTjRia3dGTS10Yi0wdXVQdkpPeHRwZVVaOWxZMWxmb1N6ZXVHSGwyazlYS01JdTNpb0tKVHZ5TVFTdEZERQ&amp;q=https%3A%2F%2Fbit.ly%2F3xGdIgN&amp;v=vgI8mzUlvPg" TargetMode="External"/><Relationship Id="rId10" Type="http://schemas.openxmlformats.org/officeDocument/2006/relationships/hyperlink" Target="https://www.youtube.com/redirect?event=video_description&amp;redir_token=QUFFLUhqbFFJVkJ4eWo4MFlSUWRRWXczXzhZX0dEaVFOUXxBQ3Jtc0trS2Z2TzZ2UHppRzFHYVhEXzduVHZXQVpFS1V4bFp6T3c3OEx4MkpmM1Q1alpkSVZlTmhBYTUwMnFPWmI2M2J0MF9SRWdFOXlyM1N5Ul9SeElDOFpnT1RVY2RYaDlSb2tiUTRfcDZKYjgtZjZNeWdCZw&amp;q=https%3A%2F%2Fbit.ly%2F3rikWGS&amp;v=vgI8mzUlvPg" TargetMode="External"/><Relationship Id="rId4" Type="http://schemas.openxmlformats.org/officeDocument/2006/relationships/hyperlink" Target="https://www.youtube.com/watch?v=vgI8mzUlvPg" TargetMode="External"/><Relationship Id="rId9" Type="http://schemas.openxmlformats.org/officeDocument/2006/relationships/hyperlink" Target="https://www.youtube.com/redirect?event=video_description&amp;redir_token=QUFFLUhqazQ2dmRGdXlvRHFuOF93UC1lN25KekNkZkt2d3xBQ3Jtc0tsZ0gzVGlwMWpMaGwzcHZ2UU83eFB6Z1RmMU1NV2xUWEhuM043M2ViU0RuR3UyamZwcWctUllyUkJhb3dlTEtrMGF1R1NyNG5ORWk3aE9uS3BGaVpTNnhRcVM2TFVJMkgwNnNiRHB1dF9rNUJRSTJtcw&amp;q=https%3A%2F%2Fbit.ly%2F3G4iyr8&amp;v=vgI8mzUlv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65810-EDE8-D24C-84FF-F54143AAE73A}"/>
              </a:ext>
            </a:extLst>
          </p:cNvPr>
          <p:cNvSpPr txBox="1"/>
          <p:nvPr/>
        </p:nvSpPr>
        <p:spPr>
          <a:xfrm>
            <a:off x="0" y="36612"/>
            <a:ext cx="23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Guitar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3747E-E8F3-884F-966B-E6411863C850}"/>
              </a:ext>
            </a:extLst>
          </p:cNvPr>
          <p:cNvSpPr txBox="1"/>
          <p:nvPr/>
        </p:nvSpPr>
        <p:spPr>
          <a:xfrm>
            <a:off x="150537" y="587022"/>
            <a:ext cx="1792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Lev's small guitar: </a:t>
            </a:r>
          </a:p>
          <a:p>
            <a:r>
              <a:rPr lang="en-US" sz="1400" dirty="0"/>
              <a:t>     35" total length</a:t>
            </a:r>
          </a:p>
          <a:p>
            <a:r>
              <a:rPr lang="en-US" sz="1400" dirty="0"/>
              <a:t>     23" scale</a:t>
            </a:r>
          </a:p>
          <a:p>
            <a:r>
              <a:rPr lang="en-US" sz="1400" dirty="0"/>
              <a:t>so it is ½ .. ¾ size</a:t>
            </a:r>
          </a:p>
        </p:txBody>
      </p:sp>
      <p:pic>
        <p:nvPicPr>
          <p:cNvPr id="1026" name="Picture 2" descr="Guitar Sizes Guide: Which One to Choose? - Guitar Station">
            <a:extLst>
              <a:ext uri="{FF2B5EF4-FFF2-40B4-BE49-F238E27FC236}">
                <a16:creationId xmlns:a16="http://schemas.microsoft.com/office/drawing/2014/main" id="{B0A4FCC9-5443-F109-FBEB-AEAE6662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0322" y="298222"/>
            <a:ext cx="6023793" cy="341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B62B6-B65C-897F-BDB1-6FA7E6380D98}"/>
              </a:ext>
            </a:extLst>
          </p:cNvPr>
          <p:cNvSpPr txBox="1"/>
          <p:nvPr/>
        </p:nvSpPr>
        <p:spPr>
          <a:xfrm>
            <a:off x="7790177" y="4604285"/>
            <a:ext cx="3988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Good Guitar: Cordoba Protege Line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https://www.youtube.com/watch?v=2xjMA-Qqcas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More: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www.youtube.com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watch?v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=vgI8mzUlvPg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Tanglewood </a:t>
            </a:r>
            <a:r>
              <a:rPr lang="en-US" sz="1200" b="0" i="0" dirty="0" err="1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Enredo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Madena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EM-C2: </a:t>
            </a:r>
            <a:r>
              <a:rPr lang="en-US" sz="1200" b="0" i="0" u="none" strike="noStrike" dirty="0">
                <a:solidFill>
                  <a:srgbClr val="065F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https://bit.ly/3xGdIgN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Yamaha CS40 </a:t>
            </a:r>
            <a:r>
              <a:rPr lang="en-US" sz="1200" b="0" i="0" dirty="0" err="1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MkII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b="0" i="0" u="none" strike="noStrike" dirty="0">
                <a:solidFill>
                  <a:srgbClr val="065F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https://bit.ly/3I7fVqI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Yamaha FG Junior JR1: </a:t>
            </a:r>
            <a:r>
              <a:rPr lang="en-US" sz="1200" b="0" i="0" u="none" strike="noStrike" dirty="0">
                <a:solidFill>
                  <a:srgbClr val="065F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https://bit.ly/3ljyyxS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Yamaha APXT-2: </a:t>
            </a:r>
            <a:r>
              <a:rPr lang="en-US" sz="1200" b="0" i="0" u="none" strike="noStrike" dirty="0">
                <a:solidFill>
                  <a:srgbClr val="065F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https://bit.ly/3D3Qxy5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Taylor Baby BT-1: </a:t>
            </a:r>
            <a:r>
              <a:rPr lang="en-US" sz="1200" b="0" i="0" u="none" strike="noStrike" dirty="0">
                <a:solidFill>
                  <a:srgbClr val="065F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https://bit.ly/3G4iyr8</a:t>
            </a:r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Faith Nomad Mini Neptune: </a:t>
            </a:r>
            <a:r>
              <a:rPr lang="en-US" sz="1200" b="0" i="0" u="none" strike="noStrike" dirty="0">
                <a:solidFill>
                  <a:srgbClr val="065F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https://bit.ly/3rikWGS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guitar size for my child ...">
            <a:extLst>
              <a:ext uri="{FF2B5EF4-FFF2-40B4-BE49-F238E27FC236}">
                <a16:creationId xmlns:a16="http://schemas.microsoft.com/office/drawing/2014/main" id="{B723CF1D-F2AA-D953-4F6E-40992285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537" y="2004187"/>
            <a:ext cx="2581070" cy="18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5773E-D382-F9E1-BCEE-40EEC4F71FF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177" y="4093640"/>
            <a:ext cx="2973333" cy="239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36E3E-5B0A-D535-0B94-3E17DD601147}"/>
              </a:ext>
            </a:extLst>
          </p:cNvPr>
          <p:cNvSpPr txBox="1"/>
          <p:nvPr/>
        </p:nvSpPr>
        <p:spPr>
          <a:xfrm>
            <a:off x="413296" y="4344127"/>
            <a:ext cx="17924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similar size:</a:t>
            </a:r>
          </a:p>
          <a:p>
            <a:r>
              <a:rPr lang="en-US" sz="1400" dirty="0"/>
              <a:t>Cordoba Mini II FMH, Flamed Mahogany, Small Body, Nylon String Guitar ($200) </a:t>
            </a:r>
            <a:r>
              <a:rPr lang="en-US" sz="900" dirty="0">
                <a:hlinkClick r:id="rId13"/>
              </a:rPr>
              <a:t>https://www.hermesmusic.com/products/cordoba-mini-ii-fmh-flamed-mahogany-small-body-nylon-string-guitar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637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28</cp:revision>
  <dcterms:created xsi:type="dcterms:W3CDTF">2021-07-03T00:40:49Z</dcterms:created>
  <dcterms:modified xsi:type="dcterms:W3CDTF">2024-09-28T17:27:38Z</dcterms:modified>
</cp:coreProperties>
</file>