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ship.com/" TargetMode="External"/><Relationship Id="rId13" Type="http://schemas.openxmlformats.org/officeDocument/2006/relationships/hyperlink" Target="https://about.gitlab.com/" TargetMode="External"/><Relationship Id="rId1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hyperlink" Target="https://travis-ci.org/" TargetMode="External"/><Relationship Id="rId12" Type="http://schemas.openxmlformats.org/officeDocument/2006/relationships/hyperlink" Target="https://www.ansible.com/" TargetMode="External"/><Relationship Id="rId17" Type="http://schemas.openxmlformats.org/officeDocument/2006/relationships/hyperlink" Target="https://www.openshift.com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jenkins-x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enkins.io/" TargetMode="External"/><Relationship Id="rId11" Type="http://schemas.openxmlformats.org/officeDocument/2006/relationships/hyperlink" Target="https://www.chef.io/" TargetMode="External"/><Relationship Id="rId5" Type="http://schemas.openxmlformats.org/officeDocument/2006/relationships/hyperlink" Target="https://circleci.com/" TargetMode="External"/><Relationship Id="rId15" Type="http://schemas.openxmlformats.org/officeDocument/2006/relationships/hyperlink" Target="https://azure.microsoft.com/en-us/services/devops/" TargetMode="External"/><Relationship Id="rId10" Type="http://schemas.openxmlformats.org/officeDocument/2006/relationships/hyperlink" Target="https://www.atlassian.com/software/bamboo" TargetMode="External"/><Relationship Id="rId4" Type="http://schemas.openxmlformats.org/officeDocument/2006/relationships/hyperlink" Target="https://www.guru99.com/top-20-continuous-integration-tools.html" TargetMode="External"/><Relationship Id="rId9" Type="http://schemas.openxmlformats.org/officeDocument/2006/relationships/hyperlink" Target="https://www.jetbrains.com/teamcity/" TargetMode="External"/><Relationship Id="rId14" Type="http://schemas.openxmlformats.org/officeDocument/2006/relationships/hyperlink" Target="https://airflow.apach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0324" y="630336"/>
            <a:ext cx="3901646" cy="349712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98854" y="103363"/>
            <a:ext cx="70062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Integration  ( C I ) – software for DevOps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4922238" y="892239"/>
            <a:ext cx="6764938" cy="5703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Review</a:t>
            </a:r>
            <a:r>
              <a:rPr lang="en-US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- </a:t>
            </a: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  <a:hlinkClick r:id="rId4"/>
              </a:rPr>
              <a:t>https://www.guru99.com/top-20-continuous-integration-tools.html</a:t>
            </a: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Leaders:</a:t>
            </a:r>
            <a:endParaRPr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CircleCI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free and commercial, good for small projects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https://circleci.com/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 source, java, need dedicated server, good for big projects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https://www.jenkins.io/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Travis CI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similar to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CircleCI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(more options, but also more expensive, no free options)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https://travis-ci.org/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Others:</a:t>
            </a:r>
            <a:endParaRPr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CodeShip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https://codeship.com/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TeamCity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from JetBrains, $300+, has many features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https://www.jetbrains.com/teamcity/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Bamboo CI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commercial -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https://www.atlassian.com/software/bamboo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Chef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https://www.chef.io/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Ansible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RedHat -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https://www.ansible.com/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GitLab CI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https://about.gitlab.com/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AirFlow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https://airflow.apache.org/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Azure </a:t>
            </a:r>
            <a:r>
              <a:rPr lang="en-US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https://azure.microsoft.com/en-us/services/devops/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Jenkins X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dirty="0">
                <a:hlinkClick r:id="rId16"/>
              </a:rPr>
              <a:t>https://jenkins-x.io/</a:t>
            </a:r>
            <a:r>
              <a:rPr lang="en-US" dirty="0"/>
              <a:t> </a:t>
            </a:r>
            <a:endParaRPr dirty="0"/>
          </a:p>
          <a:p>
            <a:pPr marL="285750" lvl="0" indent="-285750"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OpenShift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Red Hat - Enterprise Kubernetes container platform to automate hybrid cloud and multi-cloud deployments -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7"/>
              </a:rPr>
              <a:t>https://www.openshift.com/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1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135" y="4269707"/>
            <a:ext cx="2973859" cy="24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242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3</cp:revision>
  <cp:lastPrinted>2020-11-03T20:48:25Z</cp:lastPrinted>
  <dcterms:modified xsi:type="dcterms:W3CDTF">2020-11-03T20:48:29Z</dcterms:modified>
</cp:coreProperties>
</file>