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94610"/>
  </p:normalViewPr>
  <p:slideViewPr>
    <p:cSldViewPr snapToGrid="0" snapToObjects="1">
      <p:cViewPr varScale="1">
        <p:scale>
          <a:sx n="137" d="100"/>
          <a:sy n="137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firebase/firebaseui-web" TargetMode="External"/><Relationship Id="rId7" Type="http://schemas.openxmlformats.org/officeDocument/2006/relationships/hyperlink" Target="https://www.youtube.com/watch?v=rQvOAnNvcNQ" TargetMode="External"/><Relationship Id="rId2" Type="http://schemas.openxmlformats.org/officeDocument/2006/relationships/hyperlink" Target="https://firebase.google.com/docs/aut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dejs.org/en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firebase.google.com/docs/web/set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rbuSx1yEgV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0" y="-18164"/>
            <a:ext cx="67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Firebase – getting started - 1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440A0-AE94-828A-FB47-CF650118E7CF}"/>
              </a:ext>
            </a:extLst>
          </p:cNvPr>
          <p:cNvSpPr txBox="1"/>
          <p:nvPr/>
        </p:nvSpPr>
        <p:spPr>
          <a:xfrm>
            <a:off x="186267" y="675945"/>
            <a:ext cx="497576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Google Firebase is an app development platform.</a:t>
            </a:r>
          </a:p>
          <a:p>
            <a:endParaRPr lang="en-US" sz="1400" dirty="0"/>
          </a:p>
          <a:p>
            <a:r>
              <a:rPr lang="en-US" sz="1400" dirty="0"/>
              <a:t>Most apps need identity management.</a:t>
            </a:r>
          </a:p>
          <a:p>
            <a:r>
              <a:rPr lang="en-US" sz="1400" dirty="0"/>
              <a:t>Firebase provides "Firebase Authentication"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https://firebase.google.com/docs/auth</a:t>
            </a:r>
            <a:endParaRPr lang="en-US" sz="1400" dirty="0"/>
          </a:p>
          <a:p>
            <a:r>
              <a:rPr lang="en-US" sz="1400" dirty="0"/>
              <a:t>..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/firebase/</a:t>
            </a:r>
            <a:r>
              <a:rPr lang="en-US" sz="1400" dirty="0" err="1">
                <a:hlinkClick r:id="rId3"/>
              </a:rPr>
              <a:t>firebaseui</a:t>
            </a:r>
            <a:r>
              <a:rPr lang="en-US" sz="1400" dirty="0">
                <a:hlinkClick r:id="rId3"/>
              </a:rPr>
              <a:t>-web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encrypted info is stored in Google firebase platform.</a:t>
            </a:r>
          </a:p>
          <a:p>
            <a:r>
              <a:rPr lang="en-US" sz="1400" dirty="0"/>
              <a:t>Docs: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https://firebase.google.com/docs/web/setup</a:t>
            </a:r>
            <a:endParaRPr lang="en-US" sz="1400" dirty="0"/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3E9314FE-FF3E-B14C-B16A-D7B47F4F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77" y="-18164"/>
            <a:ext cx="3777423" cy="129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8BCA9F-3916-FFEC-AFDB-6BF98015B8DC}"/>
              </a:ext>
            </a:extLst>
          </p:cNvPr>
          <p:cNvSpPr txBox="1"/>
          <p:nvPr/>
        </p:nvSpPr>
        <p:spPr>
          <a:xfrm>
            <a:off x="186267" y="3118377"/>
            <a:ext cx="4975761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 will follow </a:t>
            </a:r>
            <a:r>
              <a:rPr lang="en-US" sz="1400" dirty="0" err="1"/>
              <a:t>youtube</a:t>
            </a:r>
            <a:r>
              <a:rPr lang="en-US" sz="1400" dirty="0"/>
              <a:t> tutorials to set up Firebase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Download and install </a:t>
            </a:r>
            <a:r>
              <a:rPr lang="en-US" sz="1400" dirty="0" err="1"/>
              <a:t>node.js</a:t>
            </a:r>
            <a:r>
              <a:rPr lang="en-US" sz="1400" dirty="0"/>
              <a:t> / </a:t>
            </a:r>
            <a:r>
              <a:rPr lang="en-US" sz="1400" dirty="0" err="1"/>
              <a:t>npm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6"/>
              </a:rPr>
              <a:t>https://nodejs.org/en/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which node # /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/local/bin/node</a:t>
            </a:r>
            <a:b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which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# /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/local/bin/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Getting started with Firebase for the web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7"/>
              </a:rPr>
              <a:t>https://www.youtube.com/watch?v=rQvOAnNvcNQ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–y # creates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package.json</a:t>
            </a:r>
            <a:b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firebase</a:t>
            </a:r>
            <a:b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b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b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index.js</a:t>
            </a:r>
            <a:br>
              <a:rPr lang="en-US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B58DB-DDB0-C5C6-A4DE-ED74707AF1FF}"/>
              </a:ext>
            </a:extLst>
          </p:cNvPr>
          <p:cNvSpPr txBox="1"/>
          <p:nvPr/>
        </p:nvSpPr>
        <p:spPr>
          <a:xfrm>
            <a:off x="5604934" y="1340377"/>
            <a:ext cx="4975761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{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initializeApp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 from 'firebase/app'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firebaseApp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initializeApp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({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apiKey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"...",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authDomain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"...",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projectId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"...",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storageBucket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"...",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messagingSenderId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"...",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appId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"...",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measurementId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"..."  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BF1FF-5721-9655-A355-92FF4CC97D43}"/>
              </a:ext>
            </a:extLst>
          </p:cNvPr>
          <p:cNvSpPr txBox="1"/>
          <p:nvPr/>
        </p:nvSpPr>
        <p:spPr>
          <a:xfrm>
            <a:off x="5604934" y="795867"/>
            <a:ext cx="123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B1C1D-92DA-3AC4-1236-86D68387EC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0114" y="3351087"/>
            <a:ext cx="5105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0" y="-18164"/>
            <a:ext cx="67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Firebase – getting started - 2</a:t>
            </a:r>
            <a:endParaRPr lang="en-US" sz="1400" dirty="0"/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3E9314FE-FF3E-B14C-B16A-D7B47F4F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77" y="-18164"/>
            <a:ext cx="3777423" cy="129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BF1FF-5721-9655-A355-92FF4CC97D43}"/>
              </a:ext>
            </a:extLst>
          </p:cNvPr>
          <p:cNvSpPr txBox="1"/>
          <p:nvPr/>
        </p:nvSpPr>
        <p:spPr>
          <a:xfrm>
            <a:off x="152400" y="553384"/>
            <a:ext cx="123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7265A-07C9-0364-D92D-0C1FAC099A53}"/>
              </a:ext>
            </a:extLst>
          </p:cNvPr>
          <p:cNvSpPr txBox="1"/>
          <p:nvPr/>
        </p:nvSpPr>
        <p:spPr>
          <a:xfrm>
            <a:off x="7924800" y="1280325"/>
            <a:ext cx="4267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you </a:t>
            </a:r>
            <a:r>
              <a:rPr lang="en-US" sz="1400" dirty="0" err="1"/>
              <a:t>init</a:t>
            </a:r>
            <a:r>
              <a:rPr lang="en-US" sz="1400" dirty="0"/>
              <a:t> the app, you can use getter functions or some other functions as needed</a:t>
            </a:r>
          </a:p>
          <a:p>
            <a:endParaRPr lang="en-US" sz="1400" dirty="0"/>
          </a:p>
          <a:p>
            <a:r>
              <a:rPr lang="en-US" sz="1400" dirty="0"/>
              <a:t>We can not run this code in browser because browser doesn't understand imports</a:t>
            </a:r>
          </a:p>
          <a:p>
            <a:endParaRPr lang="en-US" sz="1400" dirty="0"/>
          </a:p>
          <a:p>
            <a:r>
              <a:rPr lang="en-US" sz="1400" dirty="0"/>
              <a:t>So we can use https </a:t>
            </a:r>
            <a:r>
              <a:rPr lang="en-US" sz="1400" dirty="0" err="1"/>
              <a:t>urls</a:t>
            </a:r>
            <a:r>
              <a:rPr lang="en-US" sz="1400" dirty="0"/>
              <a:t> instead, like this:</a:t>
            </a:r>
          </a:p>
          <a:p>
            <a:endParaRPr lang="en-US" sz="1400" dirty="0"/>
          </a:p>
          <a:p>
            <a:r>
              <a:rPr lang="en-US" sz="1400" dirty="0"/>
              <a:t>import { ...} from 'https://</a:t>
            </a:r>
            <a:r>
              <a:rPr lang="en-US" sz="1400" dirty="0" err="1"/>
              <a:t>www.gstatic.com</a:t>
            </a:r>
            <a:r>
              <a:rPr lang="en-US" sz="1400" dirty="0"/>
              <a:t>/</a:t>
            </a:r>
            <a:r>
              <a:rPr lang="en-US" sz="1400" dirty="0" err="1"/>
              <a:t>firebasejs</a:t>
            </a:r>
            <a:r>
              <a:rPr lang="en-US" sz="1400" dirty="0"/>
              <a:t>/9.0.0/firebase-</a:t>
            </a:r>
            <a:r>
              <a:rPr lang="en-US" sz="1400" dirty="0" err="1"/>
              <a:t>app.js</a:t>
            </a:r>
            <a:r>
              <a:rPr lang="en-US" sz="1400" dirty="0"/>
              <a:t>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39C95-E784-0818-6901-F173D9D1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14801"/>
            <a:ext cx="7772400" cy="52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0" y="-18164"/>
            <a:ext cx="67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Firebase – getting started - 3</a:t>
            </a:r>
            <a:endParaRPr lang="en-US" sz="1400" dirty="0"/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3E9314FE-FF3E-B14C-B16A-D7B47F4F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65" y="7276"/>
            <a:ext cx="3777423" cy="129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BF1FF-5721-9655-A355-92FF4CC97D43}"/>
              </a:ext>
            </a:extLst>
          </p:cNvPr>
          <p:cNvSpPr txBox="1"/>
          <p:nvPr/>
        </p:nvSpPr>
        <p:spPr>
          <a:xfrm>
            <a:off x="152400" y="553384"/>
            <a:ext cx="123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7265A-07C9-0364-D92D-0C1FAC099A53}"/>
              </a:ext>
            </a:extLst>
          </p:cNvPr>
          <p:cNvSpPr txBox="1"/>
          <p:nvPr/>
        </p:nvSpPr>
        <p:spPr>
          <a:xfrm>
            <a:off x="6100014" y="1050395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 you can "serve" directory (from </a:t>
            </a:r>
            <a:r>
              <a:rPr lang="en-US" sz="1400" dirty="0" err="1"/>
              <a:t>unix</a:t>
            </a:r>
            <a:r>
              <a:rPr lang="en-US" sz="1400" dirty="0"/>
              <a:t> prompt)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D85EE-67EC-D844-3957-A92CD8A2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04276"/>
            <a:ext cx="5856022" cy="2731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0EBCC1-4C0E-D940-AA0B-8CB212ED0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80" y="1497192"/>
            <a:ext cx="3746500" cy="74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404E-5C85-350F-AC21-F203C1D0DB65}"/>
              </a:ext>
            </a:extLst>
          </p:cNvPr>
          <p:cNvSpPr txBox="1"/>
          <p:nvPr/>
        </p:nvSpPr>
        <p:spPr>
          <a:xfrm>
            <a:off x="6100014" y="2376275"/>
            <a:ext cx="353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will open localhost:5000 in the 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B9108-AB90-4C60-F788-E7BC1B87AA51}"/>
              </a:ext>
            </a:extLst>
          </p:cNvPr>
          <p:cNvSpPr txBox="1"/>
          <p:nvPr/>
        </p:nvSpPr>
        <p:spPr>
          <a:xfrm>
            <a:off x="140525" y="4196840"/>
            <a:ext cx="612964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 deploy the code, you need to "web pack" it. React and other frameworks do it for you under the hood. But you can also do it yourself:</a:t>
            </a:r>
          </a:p>
          <a:p>
            <a:endParaRPr lang="en-US" sz="1400" dirty="0"/>
          </a:p>
          <a:p>
            <a:r>
              <a:rPr lang="en-US" sz="1400" dirty="0" err="1"/>
              <a:t>npm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webpack webpack-cli –D</a:t>
            </a:r>
          </a:p>
          <a:p>
            <a:r>
              <a:rPr lang="en-US" sz="1400" dirty="0" err="1"/>
              <a:t>node_modules</a:t>
            </a:r>
            <a:r>
              <a:rPr lang="en-US" sz="1400" dirty="0"/>
              <a:t>/.bin/webpack –entry ./</a:t>
            </a:r>
            <a:r>
              <a:rPr lang="en-US" sz="1400" dirty="0" err="1"/>
              <a:t>src</a:t>
            </a:r>
            <a:r>
              <a:rPr lang="en-US" sz="1400" dirty="0"/>
              <a:t>/</a:t>
            </a:r>
            <a:r>
              <a:rPr lang="en-US" sz="1400" dirty="0" err="1"/>
              <a:t>index.js</a:t>
            </a:r>
            <a:r>
              <a:rPr lang="en-US" sz="1400" dirty="0"/>
              <a:t>  -o dist. # creates </a:t>
            </a:r>
            <a:r>
              <a:rPr lang="en-US" sz="1400" dirty="0" err="1"/>
              <a:t>dist</a:t>
            </a:r>
            <a:r>
              <a:rPr lang="en-US" sz="1400" dirty="0"/>
              <a:t>/</a:t>
            </a:r>
            <a:r>
              <a:rPr lang="en-US" sz="1400" dirty="0" err="1"/>
              <a:t>main.js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55FA2-BCA4-A375-48C3-AF5B7C724697}"/>
              </a:ext>
            </a:extLst>
          </p:cNvPr>
          <p:cNvSpPr txBox="1"/>
          <p:nvPr/>
        </p:nvSpPr>
        <p:spPr>
          <a:xfrm>
            <a:off x="140525" y="5520616"/>
            <a:ext cx="612964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Edit file </a:t>
            </a:r>
            <a:r>
              <a:rPr lang="en-US" sz="1400" dirty="0" err="1"/>
              <a:t>webpack_config.js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4AB230-322E-AC8F-96C2-E3D57AAD7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467" y="3458205"/>
            <a:ext cx="4478715" cy="3160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DB5C09-5756-B889-BCA2-E92AE6D713EF}"/>
              </a:ext>
            </a:extLst>
          </p:cNvPr>
          <p:cNvSpPr txBox="1"/>
          <p:nvPr/>
        </p:nvSpPr>
        <p:spPr>
          <a:xfrm>
            <a:off x="128649" y="5924377"/>
            <a:ext cx="612964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node_modules</a:t>
            </a:r>
            <a:r>
              <a:rPr lang="en-US" sz="1400" dirty="0"/>
              <a:t>/.bin/webpack. # creates </a:t>
            </a:r>
            <a:r>
              <a:rPr lang="en-US" sz="1400" dirty="0" err="1"/>
              <a:t>dist</a:t>
            </a:r>
            <a:r>
              <a:rPr lang="en-US" sz="1400" dirty="0"/>
              <a:t>/</a:t>
            </a:r>
            <a:r>
              <a:rPr lang="en-US" sz="1400"/>
              <a:t>bundle.js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11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0" y="-18164"/>
            <a:ext cx="806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Firebase Authentication – getting started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440A0-AE94-828A-FB47-CF650118E7CF}"/>
              </a:ext>
            </a:extLst>
          </p:cNvPr>
          <p:cNvSpPr txBox="1"/>
          <p:nvPr/>
        </p:nvSpPr>
        <p:spPr>
          <a:xfrm>
            <a:off x="0" y="631080"/>
            <a:ext cx="4975761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Getting started with Firebase Authentication on the web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www.youtube.com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watch?v</a:t>
            </a:r>
            <a:r>
              <a:rPr lang="en-US" sz="1400" dirty="0">
                <a:hlinkClick r:id="rId2"/>
              </a:rPr>
              <a:t>=rbuSx1yEgV8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3E9314FE-FF3E-B14C-B16A-D7B47F4F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77" y="-18164"/>
            <a:ext cx="3777423" cy="129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7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EF71B-7909-33DD-36D5-A30C6694FA21}"/>
              </a:ext>
            </a:extLst>
          </p:cNvPr>
          <p:cNvSpPr txBox="1"/>
          <p:nvPr/>
        </p:nvSpPr>
        <p:spPr>
          <a:xfrm>
            <a:off x="0" y="10556"/>
            <a:ext cx="5523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ChatGPT</a:t>
            </a:r>
            <a:r>
              <a:rPr lang="en-US" sz="1400" dirty="0"/>
              <a:t> answer to prompt: </a:t>
            </a:r>
            <a:br>
              <a:rPr lang="en-US" sz="1400" dirty="0"/>
            </a:br>
            <a:r>
              <a:rPr lang="en-US" sz="1400" dirty="0"/>
              <a:t>"how can I build a user authentication and authorization service for web application on Linux server using MySQL and Firebase ?"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4142C-EA81-DC6D-405D-D0883984B957}"/>
              </a:ext>
            </a:extLst>
          </p:cNvPr>
          <p:cNvSpPr txBox="1"/>
          <p:nvPr/>
        </p:nvSpPr>
        <p:spPr>
          <a:xfrm>
            <a:off x="0" y="779544"/>
            <a:ext cx="552334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MySQL DB tables to store user information such as usernames, passwords, and roles.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up Firebase Authentication for your web application. This will allow you to authenticate users with Firebase's pre-built UI components and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Integrate Firebase Authentication with your web application using Firebase's JavaScript SDK.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Write server endpoint (in Python) working as authentication service. Secure it against attacks (SQL injection, ...).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your service to ensure that it works as intended and is secure.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992BE-54DD-EA2D-C510-E7C75374F8A1}"/>
              </a:ext>
            </a:extLst>
          </p:cNvPr>
          <p:cNvSpPr txBox="1"/>
          <p:nvPr/>
        </p:nvSpPr>
        <p:spPr>
          <a:xfrm>
            <a:off x="5854535" y="40880"/>
            <a:ext cx="552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ChatGPT</a:t>
            </a:r>
            <a:r>
              <a:rPr lang="en-US" sz="1400" dirty="0"/>
              <a:t> answer to prompt: </a:t>
            </a:r>
            <a:br>
              <a:rPr lang="en-US" sz="1400" dirty="0"/>
            </a:br>
            <a:r>
              <a:rPr lang="en-US" sz="1400" dirty="0"/>
              <a:t>" How to set up Firebase Authentication for my web application ?"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971DC-6C76-6ADE-A40E-CD04FF9003CA}"/>
              </a:ext>
            </a:extLst>
          </p:cNvPr>
          <p:cNvSpPr txBox="1"/>
          <p:nvPr/>
        </p:nvSpPr>
        <p:spPr>
          <a:xfrm>
            <a:off x="5723907" y="571257"/>
            <a:ext cx="6321633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Create a Firebase project and configure your web app in the Firebase console</a:t>
            </a:r>
            <a:r>
              <a:rPr lang="en-US" sz="1400" dirty="0"/>
              <a:t>. To create a Firebase project, go to the Firebase console: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console.firebase.google.com</a:t>
            </a:r>
            <a:br>
              <a:rPr lang="en-US" sz="1400" dirty="0"/>
            </a:br>
            <a:r>
              <a:rPr lang="en-US" sz="1400" dirty="0"/>
              <a:t>Make sure you are logged into correct Google account</a:t>
            </a:r>
            <a:br>
              <a:rPr lang="en-US" sz="1400" dirty="0"/>
            </a:br>
            <a:r>
              <a:rPr lang="en-US" sz="1400" dirty="0"/>
              <a:t>Click "Add project," and follow the prompts. </a:t>
            </a:r>
            <a:br>
              <a:rPr lang="en-US" sz="1400" dirty="0"/>
            </a:br>
            <a:r>
              <a:rPr lang="en-US" sz="1400" dirty="0"/>
              <a:t>Once you have created your project, click "Add app" and choose "Web" to configure your web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Enable Firebase Authentication</a:t>
            </a:r>
            <a:r>
              <a:rPr lang="en-US" sz="1400" dirty="0"/>
              <a:t>. In the Firebase console, go to the "Authentication" section and click "Get started." Follow the prompts to enable Firebase Authentication for your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Choose authentication providers </a:t>
            </a:r>
            <a:r>
              <a:rPr lang="en-US" sz="1400" dirty="0"/>
              <a:t>(one or more: email and password, Google, Facebook, Twitter,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Configure the authentication providers</a:t>
            </a:r>
            <a:r>
              <a:rPr lang="en-US" sz="1400" dirty="0"/>
              <a:t>. (follow the prompts in the Firebase console, this may involve creating API keys or OAuth credentials).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Add Firebase Authentication to your web app</a:t>
            </a:r>
            <a:r>
              <a:rPr lang="en-US" sz="1400" dirty="0"/>
              <a:t>. In the Firebase console, go to the "Authentication" section and click "Set up sign-in method." Choose the authentication provider you want to add and follow the prompts to configure the provider.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Implement Firebase Authentication in your web app</a:t>
            </a:r>
            <a:r>
              <a:rPr lang="en-US" sz="1400" dirty="0"/>
              <a:t>. Use the Firebase Authentication SDK to implement authentication in your web app (search docs for examples).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Test your authentication flow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6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808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29</cp:revision>
  <dcterms:created xsi:type="dcterms:W3CDTF">2021-07-03T00:40:49Z</dcterms:created>
  <dcterms:modified xsi:type="dcterms:W3CDTF">2023-02-21T01:39:14Z</dcterms:modified>
</cp:coreProperties>
</file>