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/>
    <p:restoredTop sz="94737"/>
  </p:normalViewPr>
  <p:slideViewPr>
    <p:cSldViewPr snapToGrid="0" snapToObjects="1">
      <p:cViewPr varScale="1">
        <p:scale>
          <a:sx n="98" d="100"/>
          <a:sy n="98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en.wikipedia.org/wiki/Nested_set_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42" y="96985"/>
            <a:ext cx="4644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800" b="1" dirty="0"/>
              <a:t>Nested Set Model (NSM)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10EA59-CD1B-1145-80DE-11F037E759B1}"/>
              </a:ext>
            </a:extLst>
          </p:cNvPr>
          <p:cNvSpPr txBox="1"/>
          <p:nvPr/>
        </p:nvSpPr>
        <p:spPr>
          <a:xfrm>
            <a:off x="110843" y="719647"/>
            <a:ext cx="5427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NSM is a technique for representing trees in relational databases </a:t>
            </a:r>
          </a:p>
          <a:p>
            <a:r>
              <a:rPr lang="en-US" sz="1400" dirty="0"/>
              <a:t>making it easy and fast to query.</a:t>
            </a:r>
          </a:p>
          <a:p>
            <a:endParaRPr lang="en-US" sz="1400" dirty="0"/>
          </a:p>
          <a:p>
            <a:r>
              <a:rPr lang="en-US" sz="1400" dirty="0"/>
              <a:t>Note: this technique can be used when the database doesn't </a:t>
            </a:r>
          </a:p>
          <a:p>
            <a:r>
              <a:rPr lang="en-US" sz="1400" dirty="0"/>
              <a:t>support hierarchical query.</a:t>
            </a:r>
          </a:p>
          <a:p>
            <a:endParaRPr lang="en-US" sz="1400" dirty="0"/>
          </a:p>
          <a:p>
            <a:r>
              <a:rPr lang="en-US" sz="1400" dirty="0"/>
              <a:t>NSM idea is to assign numbers the nodes according to a tree traversal, which visits each node twice, assigning numbers in the order of visiting, and at both visits. </a:t>
            </a:r>
          </a:p>
          <a:p>
            <a:endParaRPr lang="en-US" sz="1400" dirty="0"/>
          </a:p>
          <a:p>
            <a:r>
              <a:rPr lang="en-US" sz="1400" dirty="0"/>
              <a:t>This leaves two numbers for each node, which are stored as two attributes.</a:t>
            </a:r>
          </a:p>
          <a:p>
            <a:endParaRPr lang="en-US" sz="1400" dirty="0"/>
          </a:p>
          <a:p>
            <a:r>
              <a:rPr lang="en-US" sz="1400" dirty="0"/>
              <a:t>Querying becomes inexpensive: hierarchy membership can be tested by comparing these numbers.  All children's numbers should be between numbers of the parent.</a:t>
            </a:r>
          </a:p>
          <a:p>
            <a:endParaRPr lang="en-US" sz="1400" dirty="0"/>
          </a:p>
          <a:p>
            <a:r>
              <a:rPr lang="en-US" sz="1400" dirty="0"/>
              <a:t>Updating requires renumbering - and is therefore expensive. Renumbering can be avoided by using </a:t>
            </a:r>
            <a:r>
              <a:rPr lang="en-US" sz="1400" b="1" dirty="0">
                <a:solidFill>
                  <a:srgbClr val="FF0000"/>
                </a:solidFill>
              </a:rPr>
              <a:t>rational numbers instead of integers </a:t>
            </a:r>
            <a:r>
              <a:rPr lang="en-US" sz="1400" dirty="0"/>
              <a:t>(this makes update faster, although more complicated).</a:t>
            </a:r>
          </a:p>
          <a:p>
            <a:endParaRPr lang="en-US" sz="1400" dirty="0"/>
          </a:p>
          <a:p>
            <a:r>
              <a:rPr lang="en-US" sz="1400" dirty="0">
                <a:hlinkClick r:id="rId2"/>
              </a:rPr>
              <a:t>https://en.wikipedia.org/wiki/Nested_set_model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97B99-4F89-C443-A90A-4B0D8E6AED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170" y="972902"/>
            <a:ext cx="5697887" cy="38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157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62</cp:revision>
  <dcterms:created xsi:type="dcterms:W3CDTF">2017-08-29T18:32:57Z</dcterms:created>
  <dcterms:modified xsi:type="dcterms:W3CDTF">2020-05-25T23:28:25Z</dcterms:modified>
</cp:coreProperties>
</file>