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tocol_Buffer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tiff"/><Relationship Id="rId5" Type="http://schemas.openxmlformats.org/officeDocument/2006/relationships/hyperlink" Target="https://github.com/protocolbuffers/protobuf/blob/master/src/google/protobuf/io/gzip_stream.h" TargetMode="External"/><Relationship Id="rId4" Type="http://schemas.openxmlformats.org/officeDocument/2006/relationships/hyperlink" Target="https://developers.google.com/protocol-buffers/docs/pythontutori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0" y="0"/>
            <a:ext cx="2472896" cy="5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 Buffers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14DFB6-DBC5-7B47-9A10-403EEECF2D53}"/>
              </a:ext>
            </a:extLst>
          </p:cNvPr>
          <p:cNvSpPr txBox="1"/>
          <p:nvPr/>
        </p:nvSpPr>
        <p:spPr>
          <a:xfrm>
            <a:off x="-1" y="511000"/>
            <a:ext cx="5629275" cy="305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protocol buffer</a:t>
            </a:r>
            <a:r>
              <a:rPr lang="en-US" dirty="0"/>
              <a:t> is simply a </a:t>
            </a:r>
            <a:r>
              <a:rPr lang="en-US" b="1" dirty="0">
                <a:solidFill>
                  <a:srgbClr val="FF0000"/>
                </a:solidFill>
              </a:rPr>
              <a:t>binary message</a:t>
            </a:r>
            <a:r>
              <a:rPr lang="en-US" dirty="0"/>
              <a:t>.</a:t>
            </a:r>
          </a:p>
          <a:p>
            <a:r>
              <a:rPr lang="en-US" dirty="0"/>
              <a:t>The structure of the messages is defined in a .proto file.</a:t>
            </a:r>
          </a:p>
          <a:p>
            <a:r>
              <a:rPr lang="en-US" dirty="0"/>
              <a:t>Google provides open-source libraries for different languages for encoding/decoding these messages.</a:t>
            </a:r>
          </a:p>
          <a:p>
            <a:r>
              <a:rPr lang="en-US" dirty="0"/>
              <a:t> - </a:t>
            </a:r>
            <a:r>
              <a:rPr lang="en-US" dirty="0">
                <a:hlinkClick r:id="rId3"/>
              </a:rPr>
              <a:t>https://en.wikipedia.org/wiki/Protocol_Buffers</a:t>
            </a:r>
            <a:r>
              <a:rPr lang="en-US" dirty="0"/>
              <a:t> </a:t>
            </a:r>
          </a:p>
          <a:p>
            <a:r>
              <a:rPr lang="en-US" dirty="0"/>
              <a:t> - </a:t>
            </a:r>
            <a:r>
              <a:rPr lang="en-US" dirty="0">
                <a:hlinkClick r:id="rId4"/>
              </a:rPr>
              <a:t>https://developers.google.com/protocol-buffers/docs/pythontutorial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Protobuf</a:t>
            </a:r>
            <a:r>
              <a:rPr lang="en-US" dirty="0"/>
              <a:t>-s are much smaller than XML, CSV, etc.</a:t>
            </a:r>
          </a:p>
          <a:p>
            <a:r>
              <a:rPr lang="en-US" dirty="0" err="1"/>
              <a:t>Protobuf</a:t>
            </a:r>
            <a:r>
              <a:rPr lang="en-US" dirty="0"/>
              <a:t>-s specs don't specify compression, but they have binary optimizations, which make them even smaller.</a:t>
            </a:r>
          </a:p>
          <a:p>
            <a:r>
              <a:rPr lang="en-US" dirty="0"/>
              <a:t>You can further decrease messages using compression:</a:t>
            </a:r>
          </a:p>
          <a:p>
            <a:r>
              <a:rPr lang="en-US" dirty="0"/>
              <a:t> - </a:t>
            </a:r>
            <a:r>
              <a:rPr lang="en-US" sz="1050" dirty="0">
                <a:hlinkClick r:id="rId5"/>
              </a:rPr>
              <a:t>https://github.com/protocolbuffers/protobuf/blob/master/src/google/protobuf/io/gzip_stream.h</a:t>
            </a:r>
            <a:endParaRPr lang="en-US" sz="1050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856404-2CB9-EE4D-BE4F-9E96937469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499" y="3565682"/>
            <a:ext cx="4500563" cy="3000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69998A-4614-4B43-8EB9-EBF458945289}"/>
              </a:ext>
            </a:extLst>
          </p:cNvPr>
          <p:cNvSpPr txBox="1"/>
          <p:nvPr/>
        </p:nvSpPr>
        <p:spPr>
          <a:xfrm>
            <a:off x="7158038" y="1400175"/>
            <a:ext cx="47434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syntax = "proto2";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package tutorial;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message Person {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optional string name = 1;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optional int32 id = 2;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optional string email = 3;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enum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PhoneType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MOBILE = 0;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HOME = 1;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WORK = 2;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message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PhoneNumber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optional string number = 1;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optional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PhoneType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 = 2 [default = HOME];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repeated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PhoneNumber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phones = 4;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message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AddressBook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repeated Person people = 1;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02465-D06E-9943-AB10-798BDE10EA33}"/>
              </a:ext>
            </a:extLst>
          </p:cNvPr>
          <p:cNvSpPr txBox="1"/>
          <p:nvPr/>
        </p:nvSpPr>
        <p:spPr>
          <a:xfrm>
            <a:off x="7000876" y="698413"/>
            <a:ext cx="4043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of a proto file: </a:t>
            </a:r>
            <a:r>
              <a:rPr lang="en-US" b="1" dirty="0" err="1">
                <a:solidFill>
                  <a:srgbClr val="0070C0"/>
                </a:solidFill>
              </a:rPr>
              <a:t>addressbook.proto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239</Words>
  <Application>Microsoft Macintosh PowerPoint</Application>
  <PresentationFormat>Widescreen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Menlo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5</cp:revision>
  <cp:lastPrinted>2020-11-03T20:48:25Z</cp:lastPrinted>
  <dcterms:modified xsi:type="dcterms:W3CDTF">2020-11-03T21:39:30Z</dcterms:modified>
</cp:coreProperties>
</file>