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38C9-3A17-F041-B4DA-85E8EE2FE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5D342-2469-1F40-B8CD-B91D50C2A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4C75C-2F62-1243-981F-01F09B6A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B42A-46D5-184E-A411-3ACF2C94B999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B3DED-92F0-824D-BF5A-77E8FB6E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97CA1-8BF1-6D43-A890-0EF4BA71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B525-29AE-A846-B513-81B9F867C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8C1B-934E-1D4E-9283-DB5464C7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378A2-24C8-A34A-98D9-76002423F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C24C5-09D0-8143-903E-2306CAAD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B42A-46D5-184E-A411-3ACF2C94B999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DFE5B-2368-0A48-9576-AB7728DC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5F1F4-7831-4142-B142-A6CD9B8B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B525-29AE-A846-B513-81B9F867C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2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7FFD6-945E-3D4E-B2FD-70736A28C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482F6-75D2-E847-A502-37C8CF3C0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8E887-B59D-4143-B390-4AFF86744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B42A-46D5-184E-A411-3ACF2C94B999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2E62F-23A8-A844-A9B9-093157A2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1FED5-5872-044B-9893-DDADC4FF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B525-29AE-A846-B513-81B9F867C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C6B62-BE8E-F341-97AA-AC597A92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FF271-D26F-CE4D-877C-E9D4685D5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3E417-BE65-1F4F-8D01-1F25C12A3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B42A-46D5-184E-A411-3ACF2C94B999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2B6E6-F08D-5F48-823F-1F38E5C5D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7641E-8315-3446-8B13-78DE7CF1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B525-29AE-A846-B513-81B9F867C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2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654E-8EE6-E646-A06C-C1EF10BB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27BE0-0F8B-4A4D-9F54-86F63A203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02B9C-AA61-3D4C-8716-F5F02AD7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B42A-46D5-184E-A411-3ACF2C94B999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E6B07-8AA8-D34B-9026-CA0A471E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5A544-8BA0-7E41-84CA-5099C80F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B525-29AE-A846-B513-81B9F867C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96E7-D0F7-6C41-9B9C-6125AF7C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496CE-3644-A64A-A7CE-1F0462CAA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03C84-545C-5947-B55A-0F098B532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6EC30-C88E-D946-8C29-8169453A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B42A-46D5-184E-A411-3ACF2C94B999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05DB9-289C-FA4A-AEFE-70AC9679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14AED-FF62-E546-9B64-6FA5AD56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B525-29AE-A846-B513-81B9F867C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6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165D-F331-754B-833A-62C29660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A4D28-0898-274F-BD56-9EDA75575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2B336-AC23-D544-8867-5374014FD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BB12AC-BB34-874F-AAF2-1D55EDA62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E028AA-C03E-624E-80EA-EBB8BF0AC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81DD1-B4CA-DF4F-9FDE-A2E9EA1F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B42A-46D5-184E-A411-3ACF2C94B999}" type="datetimeFigureOut">
              <a:rPr lang="en-US" smtClean="0"/>
              <a:t>2/12/21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7FB91F-54CB-204B-886B-0BE659ED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5E2C7-CD59-C745-B283-892EF6CE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B525-29AE-A846-B513-81B9F867C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1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4E98-7FF4-C74E-9F15-1A64A350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03C11-2940-F04B-BEF1-CB1493A59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B42A-46D5-184E-A411-3ACF2C94B999}" type="datetimeFigureOut">
              <a:rPr lang="en-US" smtClean="0"/>
              <a:t>2/12/21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63479-FAFA-914A-A22F-913F63DF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E4E36-3C90-D84F-A1AD-A2CEC229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B525-29AE-A846-B513-81B9F867C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6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BC5A1C-C27E-114D-884B-FBD8BB44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B42A-46D5-184E-A411-3ACF2C94B999}" type="datetimeFigureOut">
              <a:rPr lang="en-US" smtClean="0"/>
              <a:t>2/12/21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41065-373C-754E-A33E-D1855B11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4B14D-A5A9-E54C-A5B8-0656BC4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B525-29AE-A846-B513-81B9F867C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2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CF6F-87B5-B742-B4E7-77762EB4B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7F28-449B-C849-B470-D9EFBBE31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FE32A-E4A5-8C46-9C0C-B5B07DC08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F044C-E3DD-044E-8143-6E365DFA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B42A-46D5-184E-A411-3ACF2C94B999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DC28B-4628-E342-98C1-ADF91CF0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0C45A-4753-7242-9E45-985D7F570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B525-29AE-A846-B513-81B9F867C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3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A11A-77B6-C041-939E-E3A06A31F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71EBE-D254-9C42-8C6C-85CB994D9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E64AF-28E7-0E4C-B499-8256CAC0B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9BD6B-B292-5E44-BE9E-0ECDD801D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B42A-46D5-184E-A411-3ACF2C94B999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E1BDF-51D7-3047-AF08-87D44E91C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1961C-0854-F842-8F7F-EE3567BE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B525-29AE-A846-B513-81B9F867C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F75000-5DA5-864E-9E46-16DE7AC19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C727A-C97D-3043-8BDE-99E48FEB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EDC0E-6691-434A-9126-49FE0A8FA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7B42A-46D5-184E-A411-3ACF2C94B999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61462-F282-CC4E-9362-957D9BF64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CE4E9-D738-514C-92F0-BA24B6DC8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4B525-29AE-A846-B513-81B9F867C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4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8ejCOT2voY" TargetMode="External"/><Relationship Id="rId7" Type="http://schemas.openxmlformats.org/officeDocument/2006/relationships/image" Target="../media/image2.jpeg"/><Relationship Id="rId2" Type="http://schemas.openxmlformats.org/officeDocument/2006/relationships/hyperlink" Target="https://www.timextender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tiff"/><Relationship Id="rId5" Type="http://schemas.openxmlformats.org/officeDocument/2006/relationships/hyperlink" Target="https://www.linkedin.com/in/heinekrogiversen/" TargetMode="External"/><Relationship Id="rId4" Type="http://schemas.openxmlformats.org/officeDocument/2006/relationships/hyperlink" Target="https://www.owler.com/company/timextend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DBE6DD-8113-8B48-A023-B1D660EA80FC}"/>
              </a:ext>
            </a:extLst>
          </p:cNvPr>
          <p:cNvSpPr txBox="1"/>
          <p:nvPr/>
        </p:nvSpPr>
        <p:spPr>
          <a:xfrm>
            <a:off x="357188" y="171450"/>
            <a:ext cx="2682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TimeXtender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40A54B-4AA0-8549-8E09-9D044E82E4A9}"/>
              </a:ext>
            </a:extLst>
          </p:cNvPr>
          <p:cNvSpPr txBox="1"/>
          <p:nvPr/>
        </p:nvSpPr>
        <p:spPr>
          <a:xfrm>
            <a:off x="107392" y="976853"/>
            <a:ext cx="354070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Website:</a:t>
            </a:r>
          </a:p>
          <a:p>
            <a:r>
              <a:rPr lang="en-US" sz="1200" dirty="0"/>
              <a:t> - </a:t>
            </a:r>
            <a:r>
              <a:rPr lang="en-US" sz="1200" dirty="0">
                <a:hlinkClick r:id="rId2"/>
              </a:rPr>
              <a:t>https://www.timextender.com/</a:t>
            </a:r>
            <a:r>
              <a:rPr lang="en-US" sz="1200" dirty="0"/>
              <a:t> </a:t>
            </a:r>
          </a:p>
          <a:p>
            <a:r>
              <a:rPr lang="en-US" sz="1400" dirty="0"/>
              <a:t>Short Demo:</a:t>
            </a:r>
          </a:p>
          <a:p>
            <a:r>
              <a:rPr lang="en-US" sz="1200" dirty="0"/>
              <a:t> - </a:t>
            </a:r>
            <a:r>
              <a:rPr lang="en-US" sz="1200" dirty="0">
                <a:hlinkClick r:id="rId3"/>
              </a:rPr>
              <a:t>https://www.youtube.com/watch?v=r8ejCOT2voY</a:t>
            </a:r>
            <a:endParaRPr lang="en-US" sz="1200" dirty="0"/>
          </a:p>
          <a:p>
            <a:r>
              <a:rPr lang="en-US" sz="1400" dirty="0"/>
              <a:t>About the company:</a:t>
            </a:r>
          </a:p>
          <a:p>
            <a:r>
              <a:rPr lang="en-US" sz="1200" dirty="0"/>
              <a:t> - </a:t>
            </a:r>
            <a:r>
              <a:rPr lang="en-US" sz="1200" dirty="0">
                <a:hlinkClick r:id="rId4"/>
              </a:rPr>
              <a:t>https://www.owler.com/company/timextender</a:t>
            </a:r>
            <a:endParaRPr lang="en-US" sz="1200" dirty="0"/>
          </a:p>
          <a:p>
            <a:r>
              <a:rPr lang="en-US" sz="1400" dirty="0"/>
              <a:t>CEO: Heine </a:t>
            </a:r>
            <a:r>
              <a:rPr lang="en-US" sz="1400" dirty="0" err="1"/>
              <a:t>Krog</a:t>
            </a:r>
            <a:r>
              <a:rPr lang="en-US" sz="1400" dirty="0"/>
              <a:t> Iversen</a:t>
            </a:r>
          </a:p>
          <a:p>
            <a:r>
              <a:rPr lang="en-US" sz="1200" dirty="0"/>
              <a:t> - </a:t>
            </a:r>
            <a:r>
              <a:rPr lang="en-US" sz="1200" dirty="0">
                <a:hlinkClick r:id="rId5"/>
              </a:rPr>
              <a:t>https://www.linkedin.com/in/heinekrogiversen/</a:t>
            </a:r>
            <a:r>
              <a:rPr lang="en-US" sz="1400" dirty="0"/>
              <a:t> </a:t>
            </a:r>
          </a:p>
          <a:p>
            <a:r>
              <a:rPr lang="en-US" sz="1400" dirty="0" err="1"/>
              <a:t>TimeXtender's</a:t>
            </a:r>
            <a:r>
              <a:rPr lang="en-US" sz="1400" dirty="0"/>
              <a:t> top competitor is </a:t>
            </a:r>
            <a:r>
              <a:rPr lang="en-US" sz="1400" b="1" dirty="0" err="1">
                <a:solidFill>
                  <a:srgbClr val="FF0000"/>
                </a:solidFill>
              </a:rPr>
              <a:t>Targit</a:t>
            </a:r>
            <a:r>
              <a:rPr lang="en-US" sz="1400" b="1" dirty="0">
                <a:solidFill>
                  <a:srgbClr val="FF0000"/>
                </a:solidFill>
              </a:rPr>
              <a:t> A/S</a:t>
            </a:r>
            <a:r>
              <a:rPr lang="en-US" sz="1400" dirty="0"/>
              <a:t>, </a:t>
            </a:r>
          </a:p>
          <a:p>
            <a:r>
              <a:rPr lang="en-US" sz="1400" dirty="0"/>
              <a:t>led by Len </a:t>
            </a:r>
            <a:r>
              <a:rPr lang="en-US" sz="1400" dirty="0" err="1"/>
              <a:t>Emmick</a:t>
            </a:r>
            <a:r>
              <a:rPr lang="en-US" sz="1400" dirty="0"/>
              <a:t>, who is their CEO.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CA72EF-7529-EE49-91A9-774AEE4B227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6123" y="143678"/>
            <a:ext cx="6323353" cy="2862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5EBC2E-C2BA-6644-BC40-59C8133FAEEE}"/>
              </a:ext>
            </a:extLst>
          </p:cNvPr>
          <p:cNvSpPr txBox="1"/>
          <p:nvPr/>
        </p:nvSpPr>
        <p:spPr>
          <a:xfrm>
            <a:off x="2104065" y="4065265"/>
            <a:ext cx="68108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</a:rPr>
              <a:t>TimeXtender</a:t>
            </a:r>
            <a:r>
              <a:rPr lang="en-US" sz="1400" dirty="0"/>
              <a:t> is an automated data management platform for </a:t>
            </a:r>
            <a:r>
              <a:rPr lang="en-US" sz="1400" b="1" dirty="0">
                <a:solidFill>
                  <a:srgbClr val="FF0000"/>
                </a:solidFill>
              </a:rPr>
              <a:t>Microsoft platform</a:t>
            </a:r>
          </a:p>
          <a:p>
            <a:r>
              <a:rPr lang="en-US" sz="1400" dirty="0"/>
              <a:t>that helps implement and operate data lakes, data warehouses, and data marts </a:t>
            </a:r>
          </a:p>
          <a:p>
            <a:r>
              <a:rPr lang="en-US" sz="1400" dirty="0"/>
              <a:t>– </a:t>
            </a:r>
            <a:r>
              <a:rPr lang="en-US" sz="1400" b="1" dirty="0">
                <a:solidFill>
                  <a:srgbClr val="FF0000"/>
                </a:solidFill>
              </a:rPr>
              <a:t>without writing code</a:t>
            </a:r>
            <a:r>
              <a:rPr lang="en-US" sz="1400" dirty="0"/>
              <a:t> – </a:t>
            </a:r>
          </a:p>
          <a:p>
            <a:r>
              <a:rPr lang="en-US" sz="1400" dirty="0"/>
              <a:t>automating the process of getting data ready for analysis.</a:t>
            </a:r>
          </a:p>
          <a:p>
            <a:endParaRPr lang="en-US" sz="1400" dirty="0"/>
          </a:p>
          <a:p>
            <a:r>
              <a:rPr lang="en-US" sz="1400" dirty="0"/>
              <a:t>By automating manual code and eliminating the need for disparate tools,</a:t>
            </a:r>
          </a:p>
          <a:p>
            <a:r>
              <a:rPr lang="en-US" sz="1400" b="1" dirty="0" err="1">
                <a:solidFill>
                  <a:srgbClr val="FF0000"/>
                </a:solidFill>
              </a:rPr>
              <a:t>TimeXtender</a:t>
            </a:r>
            <a:r>
              <a:rPr lang="en-US" sz="1400" dirty="0"/>
              <a:t> enables users to Create, maintain, and document a Modern Data Estate, </a:t>
            </a:r>
          </a:p>
          <a:p>
            <a:r>
              <a:rPr lang="en-US" sz="1400" dirty="0"/>
              <a:t>reducing costs by 70-80% and improving time to data insight by up to 10x.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A6C779-5FD8-5D42-8314-9C1278A4269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05446" y="171450"/>
            <a:ext cx="1440565" cy="1720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9EDF7D-E992-E94E-81F8-6DC150F485A2}"/>
              </a:ext>
            </a:extLst>
          </p:cNvPr>
          <p:cNvSpPr txBox="1"/>
          <p:nvPr/>
        </p:nvSpPr>
        <p:spPr>
          <a:xfrm>
            <a:off x="3894456" y="1900183"/>
            <a:ext cx="1615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Heine </a:t>
            </a:r>
            <a:r>
              <a:rPr lang="en-US" sz="1400" b="1" dirty="0" err="1"/>
              <a:t>Krog</a:t>
            </a:r>
            <a:r>
              <a:rPr lang="en-US" sz="1400" b="1" dirty="0"/>
              <a:t> Iversen</a:t>
            </a:r>
          </a:p>
          <a:p>
            <a:pPr algn="ctr"/>
            <a:r>
              <a:rPr lang="en-US" sz="1400" dirty="0" err="1"/>
              <a:t>TimeXtender</a:t>
            </a:r>
            <a:r>
              <a:rPr lang="en-US" sz="1400" dirty="0"/>
              <a:t> CEO</a:t>
            </a:r>
          </a:p>
        </p:txBody>
      </p:sp>
    </p:spTree>
    <p:extLst>
      <p:ext uri="{BB962C8B-B14F-4D97-AF65-F5344CB8AC3E}">
        <p14:creationId xmlns:p14="http://schemas.microsoft.com/office/powerpoint/2010/main" val="3236368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173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2</cp:revision>
  <dcterms:created xsi:type="dcterms:W3CDTF">2021-02-12T18:22:01Z</dcterms:created>
  <dcterms:modified xsi:type="dcterms:W3CDTF">2021-02-12T18:37:14Z</dcterms:modified>
</cp:coreProperties>
</file>