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4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arallels.com/blogs/ras/vdi-vs-v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-43929"/>
            <a:ext cx="6272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VDI – Virtual Desktop 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34050" y="674870"/>
            <a:ext cx="62720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VDI is a desktop virtualization technique to use VMs to provision and manage applications and virtual desktops. </a:t>
            </a:r>
          </a:p>
          <a:p>
            <a:endParaRPr lang="en-US" dirty="0"/>
          </a:p>
          <a:p>
            <a:r>
              <a:rPr lang="en-US" dirty="0"/>
              <a:t>VDI hosts the desktop environments—including the OSs, applications and desktops—on servers in a datacenter and deploys them to end-users on request.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https://www.parallels.com/blogs/ras/vdi-vs-vm/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Persistent VDI</a:t>
            </a:r>
            <a:r>
              <a:rPr lang="en-US" dirty="0"/>
              <a:t> (a.k.a. </a:t>
            </a:r>
            <a:r>
              <a:rPr lang="en-US" b="1" dirty="0">
                <a:solidFill>
                  <a:srgbClr val="FF0000"/>
                </a:solidFill>
              </a:rPr>
              <a:t>stateful VDI</a:t>
            </a:r>
            <a:r>
              <a:rPr lang="en-US" dirty="0"/>
              <a:t>) - end-users maintain their personalized settings, store data and even configure instances that they can retrieve each time they log in. So persistent VDIs act exactly as physical PCs.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Non-persistent VDI</a:t>
            </a:r>
            <a:r>
              <a:rPr lang="en-US" dirty="0"/>
              <a:t> (a.k.a. </a:t>
            </a:r>
            <a:r>
              <a:rPr lang="en-US" b="1" dirty="0"/>
              <a:t>stateless VDI</a:t>
            </a:r>
            <a:r>
              <a:rPr lang="en-US" dirty="0"/>
              <a:t>) - where end users cannot retain their data and configurations because they get destroyed after each session.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FB41-A562-0043-A6F5-FED432C089B3}"/>
              </a:ext>
            </a:extLst>
          </p:cNvPr>
          <p:cNvSpPr txBox="1"/>
          <p:nvPr/>
        </p:nvSpPr>
        <p:spPr>
          <a:xfrm>
            <a:off x="6642847" y="4110094"/>
            <a:ext cx="54153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 of VDI: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simplifies administration – via central location. Deploy app in just one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enhances security (everything stored centrally)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enhances productivity (can work from anywhere, easy to collaborate)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saves money (reduce hardware expenses)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highly scalable</a:t>
            </a:r>
          </a:p>
        </p:txBody>
      </p:sp>
      <p:pic>
        <p:nvPicPr>
          <p:cNvPr id="1028" name="Picture 4" descr="The How to Build A Windows Virtual Desktop (VDI) Experience Properly Cheat  Sheet – JasonSamuel.com">
            <a:extLst>
              <a:ext uri="{FF2B5EF4-FFF2-40B4-BE49-F238E27FC236}">
                <a16:creationId xmlns:a16="http://schemas.microsoft.com/office/drawing/2014/main" id="{84478753-A257-DF49-A227-87E3B4B3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666" y="162583"/>
            <a:ext cx="4803554" cy="326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2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63</cp:revision>
  <dcterms:created xsi:type="dcterms:W3CDTF">2017-08-29T18:32:57Z</dcterms:created>
  <dcterms:modified xsi:type="dcterms:W3CDTF">2021-03-14T18:25:03Z</dcterms:modified>
</cp:coreProperties>
</file>