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7"/>
    <p:restoredTop sz="91416"/>
  </p:normalViewPr>
  <p:slideViewPr>
    <p:cSldViewPr snapToGrid="0" snapToObjects="1">
      <p:cViewPr varScale="1">
        <p:scale>
          <a:sx n="170" d="100"/>
          <a:sy n="170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3DA7-9484-AD27-0DE6-406963CE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6EFD7-1CE7-EB76-AFBA-A2EA9735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F316-68A5-4C44-D7A1-71F5A1F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D6DA-4A18-C8E1-539E-66F4B4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7A0-95B4-A6BE-BB51-053DAE2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342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627-C0CA-E9DD-49CC-809F93A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0488-ED1D-6B26-C549-D74DADCD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CC6B-0ECE-CED9-2F0B-5A7B86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E570-E8B3-1C29-E50B-07DAB82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B990-6B52-0332-5BA9-4AC714F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999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35702-50B2-3BAF-6C8F-C1903147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B6E0-E85D-E908-FCA1-8DEC56B9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3A8F-8FDF-A8A8-48BE-4D30306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5E-E2EE-04C9-25FD-518C249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F57-AFD9-7641-A536-4D59B54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459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122-7A89-F82A-D3EB-E0EA8BA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A42-160E-5705-8041-DFBBCE2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7A1-A5EB-12FF-C649-765C2AE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C994-CD1B-84BA-2F1E-0AA835F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BF87-589E-E5F2-C5EC-BCDC600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232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CDC-9D75-7940-3CD3-932BBC6A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C9D-410A-BEE8-A88D-E8DBCB8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8FE-864F-8DF4-A504-A0CEE98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293-4A32-F2C3-3B48-3460F2AD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79AE-4A47-AB03-8F6B-00242CC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973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A5A-4430-306B-143C-0ACDA2A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A5A-D421-3565-1D32-1CE8D874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0A9E-FD8C-8224-6C54-CF3A8D38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F184-9887-706D-67A3-68149E9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8C7F-A865-810F-72FF-2212703F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AFC6-8528-B92D-BA43-6AD060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9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D7A-78BC-35A0-BEFD-C68E9747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38ED-038A-2774-486E-812AF6D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74A7-C04C-53FB-9C48-A912D5EF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628-9C82-065F-922E-FB46CE2F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B693-78EE-8A10-C89B-3B05EE9D5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DEB-AD76-3739-3935-6D573D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1654C-01C3-BF44-7EE3-7EB0391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8F5-494E-2214-76A5-E2A5CCBC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89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EE0-DF8F-53FA-308C-C097667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8274-2844-009C-AF5B-1DB31A9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89E3-5A43-9AB5-FDB4-5E48998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1594-7555-3E0C-52B3-8699B2E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37235-0D3C-C8EE-7528-6575F7E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D32D-EEFF-0F49-2DCD-400C1E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7989-0E71-3D91-4012-3A1EC44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1B9-D3A6-5ED6-4FC0-B741D7B2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19-C861-02E1-5CFB-FB0C89E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5219-8258-CCB9-3AC9-906B854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A484-4D56-6DE5-7095-8AD5971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5B46-5804-25BD-2F37-010C950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345-166C-263A-0614-C1B5575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21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DDF-F647-C3CC-10C2-0F8FBDF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8CF9-F616-42F9-4912-F3BEB93F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6BE9-37B4-50C9-1952-C3DD8932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B8D-C40F-AAF0-FEAC-EAA766A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5861-26A8-5173-4D6B-933D2BD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5636-4301-F3B2-410E-0BAD363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3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9680-6DB2-11F1-CC9A-A88511EE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77BF-8F2E-1D73-FAEA-12EAB08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A688-64BF-A033-176C-B70666E9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260-F4AE-7E55-C834-369BE510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3A-A191-648E-274C-EA428747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ndesk" TargetMode="External"/><Relationship Id="rId2" Type="http://schemas.openxmlformats.org/officeDocument/2006/relationships/hyperlink" Target="https://www.zendes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helpscout.com/blog/zendesk-alternative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ustomer.com/" TargetMode="External"/><Relationship Id="rId3" Type="http://schemas.openxmlformats.org/officeDocument/2006/relationships/hyperlink" Target="https://www.zoho.com/desk/" TargetMode="External"/><Relationship Id="rId7" Type="http://schemas.openxmlformats.org/officeDocument/2006/relationships/hyperlink" Target="https://www.hubspot.com/products/service" TargetMode="External"/><Relationship Id="rId2" Type="http://schemas.openxmlformats.org/officeDocument/2006/relationships/hyperlink" Target="https://www.helpscou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rgias.com/" TargetMode="External"/><Relationship Id="rId11" Type="http://schemas.openxmlformats.org/officeDocument/2006/relationships/hyperlink" Target="https://www.helpscout.com/blog/zendesk-alternatives/" TargetMode="External"/><Relationship Id="rId5" Type="http://schemas.openxmlformats.org/officeDocument/2006/relationships/hyperlink" Target="https://www.freshworks.com/freshdesk/" TargetMode="External"/><Relationship Id="rId10" Type="http://schemas.openxmlformats.org/officeDocument/2006/relationships/hyperlink" Target="https://www.happyfox.com/" TargetMode="External"/><Relationship Id="rId4" Type="http://schemas.openxmlformats.org/officeDocument/2006/relationships/hyperlink" Target="https://www.servicenow.com/" TargetMode="External"/><Relationship Id="rId9" Type="http://schemas.openxmlformats.org/officeDocument/2006/relationships/hyperlink" Target="https://front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elixstorm.com/blog/best-remote-it-support-tools/#seventh" TargetMode="External"/><Relationship Id="rId13" Type="http://schemas.openxmlformats.org/officeDocument/2006/relationships/hyperlink" Target="https://www.helixstorm.com/blog/best-remote-it-support-tools/#twelfth" TargetMode="External"/><Relationship Id="rId3" Type="http://schemas.openxmlformats.org/officeDocument/2006/relationships/hyperlink" Target="https://www.helixstorm.com/blog/best-remote-it-support-tools/#second" TargetMode="External"/><Relationship Id="rId7" Type="http://schemas.openxmlformats.org/officeDocument/2006/relationships/hyperlink" Target="https://www.helixstorm.com/blog/best-remote-it-support-tools/#sixth" TargetMode="External"/><Relationship Id="rId12" Type="http://schemas.openxmlformats.org/officeDocument/2006/relationships/hyperlink" Target="https://www.helixstorm.com/blog/best-remote-it-support-tools/#eleventh" TargetMode="External"/><Relationship Id="rId2" Type="http://schemas.openxmlformats.org/officeDocument/2006/relationships/hyperlink" Target="https://www.helixstorm.com/blog/best-remote-it-support-tools/#-1,-1,FIRS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elixstorm.com/blog/best-remote-it-support-tools/#fifth" TargetMode="External"/><Relationship Id="rId11" Type="http://schemas.openxmlformats.org/officeDocument/2006/relationships/hyperlink" Target="https://www.helixstorm.com/blog/best-remote-it-support-tools/#tenth" TargetMode="External"/><Relationship Id="rId5" Type="http://schemas.openxmlformats.org/officeDocument/2006/relationships/hyperlink" Target="https://www.helixstorm.com/blog/best-remote-it-support-tools/#fourth" TargetMode="External"/><Relationship Id="rId10" Type="http://schemas.openxmlformats.org/officeDocument/2006/relationships/hyperlink" Target="https://www.helixstorm.com/blog/best-remote-it-support-tools/#ninth" TargetMode="External"/><Relationship Id="rId4" Type="http://schemas.openxmlformats.org/officeDocument/2006/relationships/hyperlink" Target="https://www.helixstorm.com/blog/best-remote-it-support-tools/#third" TargetMode="External"/><Relationship Id="rId9" Type="http://schemas.openxmlformats.org/officeDocument/2006/relationships/hyperlink" Target="https://www.helixstorm.com/blog/best-remote-it-support-tools/#eight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7963A-CBC7-2F74-7E39-19F4A8A0E489}"/>
              </a:ext>
            </a:extLst>
          </p:cNvPr>
          <p:cNvSpPr txBox="1"/>
          <p:nvPr/>
        </p:nvSpPr>
        <p:spPr>
          <a:xfrm>
            <a:off x="755373" y="470915"/>
            <a:ext cx="75616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</a:rPr>
              <a:t>IT support - helpdesk &amp; remote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F465C-60C3-766F-86DA-543B3ED2F3DD}"/>
              </a:ext>
            </a:extLst>
          </p:cNvPr>
          <p:cNvSpPr txBox="1"/>
          <p:nvPr/>
        </p:nvSpPr>
        <p:spPr>
          <a:xfrm>
            <a:off x="854764" y="2364261"/>
            <a:ext cx="7362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zendesk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www.helpscout.com</a:t>
            </a:r>
            <a:r>
              <a:rPr lang="en-US" dirty="0"/>
              <a:t>/blog/</a:t>
            </a:r>
            <a:r>
              <a:rPr lang="en-US" dirty="0" err="1"/>
              <a:t>zendesk</a:t>
            </a:r>
            <a:r>
              <a:rPr lang="en-US" dirty="0"/>
              <a:t>-alternatives/</a:t>
            </a:r>
          </a:p>
          <a:p>
            <a:r>
              <a:rPr lang="en-US" dirty="0"/>
              <a:t>https://</a:t>
            </a:r>
            <a:r>
              <a:rPr lang="en-US" dirty="0" err="1"/>
              <a:t>www.helixstorm.com</a:t>
            </a:r>
            <a:r>
              <a:rPr lang="en-US" dirty="0"/>
              <a:t>/blog/best-remote-it-support-tools/</a:t>
            </a:r>
          </a:p>
          <a:p>
            <a:r>
              <a:rPr lang="en-US" dirty="0"/>
              <a:t>service now - open source - tickets + remote access</a:t>
            </a:r>
          </a:p>
          <a:p>
            <a:r>
              <a:rPr lang="en-US" dirty="0"/>
              <a:t>https://</a:t>
            </a:r>
            <a:r>
              <a:rPr lang="en-US" dirty="0" err="1"/>
              <a:t>www.capterra.com</a:t>
            </a:r>
            <a:r>
              <a:rPr lang="en-US" dirty="0"/>
              <a:t>/</a:t>
            </a:r>
            <a:r>
              <a:rPr lang="en-US" dirty="0" err="1"/>
              <a:t>sem</a:t>
            </a:r>
            <a:r>
              <a:rPr lang="en-US" dirty="0"/>
              <a:t>-compare/remote-support-software/</a:t>
            </a:r>
          </a:p>
          <a:p>
            <a:r>
              <a:rPr lang="en-US" dirty="0"/>
              <a:t>https://</a:t>
            </a:r>
            <a:r>
              <a:rPr lang="en-US" dirty="0" err="1"/>
              <a:t>www.lifewire.com</a:t>
            </a:r>
            <a:r>
              <a:rPr lang="en-US" dirty="0"/>
              <a:t>/free-remote-access-software-tools-2625161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4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1F465C-60C3-766F-86DA-543B3ED2F3DD}"/>
              </a:ext>
            </a:extLst>
          </p:cNvPr>
          <p:cNvSpPr txBox="1"/>
          <p:nvPr/>
        </p:nvSpPr>
        <p:spPr>
          <a:xfrm>
            <a:off x="271255" y="913473"/>
            <a:ext cx="3452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zendesk</a:t>
            </a:r>
            <a:r>
              <a:rPr lang="en-US" sz="1400" dirty="0"/>
              <a:t> –  customer support, sales SaaS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www.zendesk.com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en.wikipedia.org</a:t>
            </a:r>
            <a:r>
              <a:rPr lang="en-US" sz="1000" dirty="0">
                <a:hlinkClick r:id="rId3"/>
              </a:rPr>
              <a:t>/wiki/Zendesk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www.helpscout.com</a:t>
            </a:r>
            <a:r>
              <a:rPr lang="en-US" sz="1000" dirty="0">
                <a:hlinkClick r:id="rId4"/>
              </a:rPr>
              <a:t>/blog/</a:t>
            </a:r>
            <a:r>
              <a:rPr lang="en-US" sz="1000" dirty="0" err="1">
                <a:hlinkClick r:id="rId4"/>
              </a:rPr>
              <a:t>zendesk</a:t>
            </a:r>
            <a:r>
              <a:rPr lang="en-US" sz="1000" dirty="0">
                <a:hlinkClick r:id="rId4"/>
              </a:rPr>
              <a:t>-alternatives/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6C210-B44C-D292-F8D7-4B8350926A35}"/>
              </a:ext>
            </a:extLst>
          </p:cNvPr>
          <p:cNvSpPr txBox="1"/>
          <p:nvPr/>
        </p:nvSpPr>
        <p:spPr>
          <a:xfrm>
            <a:off x="258416" y="1761564"/>
            <a:ext cx="4894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Zendesk’s base plan starts at $49/agent per month</a:t>
            </a:r>
          </a:p>
        </p:txBody>
      </p:sp>
      <p:pic>
        <p:nvPicPr>
          <p:cNvPr id="1026" name="Picture 2" descr="Zendesk SVG Vector Logos - Vector Logo Zone">
            <a:extLst>
              <a:ext uri="{FF2B5EF4-FFF2-40B4-BE49-F238E27FC236}">
                <a16:creationId xmlns:a16="http://schemas.microsoft.com/office/drawing/2014/main" id="{0D2BE45C-259B-C6A9-BF72-2A3AC5A2C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81" t="27192" r="6715" b="26859"/>
          <a:stretch/>
        </p:blipFill>
        <p:spPr bwMode="auto">
          <a:xfrm>
            <a:off x="6307280" y="129841"/>
            <a:ext cx="2701638" cy="7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zendesk screenshots | Help desk, Supportive, Helpful">
            <a:extLst>
              <a:ext uri="{FF2B5EF4-FFF2-40B4-BE49-F238E27FC236}">
                <a16:creationId xmlns:a16="http://schemas.microsoft.com/office/drawing/2014/main" id="{CD41349F-2F23-95C3-7AF9-064B076E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416" y="2184825"/>
            <a:ext cx="4659593" cy="27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203128-0215-C995-78B5-1E1E65559B84}"/>
              </a:ext>
            </a:extLst>
          </p:cNvPr>
          <p:cNvSpPr txBox="1"/>
          <p:nvPr/>
        </p:nvSpPr>
        <p:spPr>
          <a:xfrm>
            <a:off x="0" y="0"/>
            <a:ext cx="15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Zendesk</a:t>
            </a:r>
          </a:p>
        </p:txBody>
      </p:sp>
    </p:spTree>
    <p:extLst>
      <p:ext uri="{BB962C8B-B14F-4D97-AF65-F5344CB8AC3E}">
        <p14:creationId xmlns:p14="http://schemas.microsoft.com/office/powerpoint/2010/main" val="373140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1F465C-60C3-766F-86DA-543B3ED2F3DD}"/>
              </a:ext>
            </a:extLst>
          </p:cNvPr>
          <p:cNvSpPr txBox="1"/>
          <p:nvPr/>
        </p:nvSpPr>
        <p:spPr>
          <a:xfrm>
            <a:off x="1092252" y="1977219"/>
            <a:ext cx="7362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Help Scout 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www.helpscout.com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Zoho</a:t>
            </a:r>
            <a:r>
              <a:rPr lang="en-US" sz="1400" dirty="0"/>
              <a:t> Desk -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www.zoho.com</a:t>
            </a:r>
            <a:r>
              <a:rPr lang="en-US" sz="1400" dirty="0">
                <a:hlinkClick r:id="rId3"/>
              </a:rPr>
              <a:t>/desk/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ServiceNow -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www.servicenow.com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Freshdesk -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err="1">
                <a:hlinkClick r:id="rId5"/>
              </a:rPr>
              <a:t>www.freshworks.com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freshdesk</a:t>
            </a:r>
            <a:r>
              <a:rPr lang="en-US" sz="1400" dirty="0">
                <a:hlinkClick r:id="rId5"/>
              </a:rPr>
              <a:t>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Gorgias - </a:t>
            </a:r>
            <a:r>
              <a:rPr lang="en-US" sz="1400" dirty="0">
                <a:hlinkClick r:id="rId6"/>
              </a:rPr>
              <a:t>https://www.gorgias.com</a:t>
            </a:r>
            <a:r>
              <a:rPr lang="en-US" sz="1400" dirty="0"/>
              <a:t> – eCommerce helpdesk (</a:t>
            </a:r>
            <a:r>
              <a:rPr lang="en-US" sz="1400" dirty="0" err="1"/>
              <a:t>shopify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HubSpot Service Hub - </a:t>
            </a:r>
            <a:r>
              <a:rPr lang="en-US" sz="1400" dirty="0">
                <a:hlinkClick r:id="rId7"/>
              </a:rPr>
              <a:t>https://www.hubspot.com/products/service</a:t>
            </a:r>
            <a:r>
              <a:rPr lang="en-US" sz="1400" dirty="0"/>
              <a:t> – for HubSpot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Kustomer</a:t>
            </a:r>
            <a:r>
              <a:rPr lang="en-US" sz="1400" dirty="0"/>
              <a:t> - </a:t>
            </a:r>
            <a:r>
              <a:rPr lang="en-US" sz="1400" dirty="0">
                <a:hlinkClick r:id="rId8"/>
              </a:rPr>
              <a:t>https://www.kustomer.com</a:t>
            </a:r>
            <a:r>
              <a:rPr lang="en-US" sz="1400" dirty="0"/>
              <a:t> -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 - </a:t>
            </a:r>
            <a:r>
              <a:rPr lang="en-US" sz="1400" dirty="0">
                <a:hlinkClick r:id="rId9"/>
              </a:rPr>
              <a:t>https://</a:t>
            </a:r>
            <a:r>
              <a:rPr lang="en-US" sz="1400" dirty="0" err="1">
                <a:hlinkClick r:id="rId9"/>
              </a:rPr>
              <a:t>front.com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HappyFox</a:t>
            </a:r>
            <a:r>
              <a:rPr lang="en-US" sz="1400" dirty="0"/>
              <a:t> - </a:t>
            </a:r>
            <a:r>
              <a:rPr lang="en-US" sz="1400" dirty="0">
                <a:hlinkClick r:id="rId10"/>
              </a:rPr>
              <a:t>https://</a:t>
            </a:r>
            <a:r>
              <a:rPr lang="en-US" sz="1400" dirty="0" err="1">
                <a:hlinkClick r:id="rId10"/>
              </a:rPr>
              <a:t>www.happyfox.com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6040C-7693-195A-34EE-1228F74326C4}"/>
              </a:ext>
            </a:extLst>
          </p:cNvPr>
          <p:cNvSpPr txBox="1"/>
          <p:nvPr/>
        </p:nvSpPr>
        <p:spPr>
          <a:xfrm>
            <a:off x="1092252" y="793376"/>
            <a:ext cx="56581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Zendesk Alternatives</a:t>
            </a:r>
          </a:p>
          <a:p>
            <a:r>
              <a:rPr lang="en-US" sz="1000" dirty="0">
                <a:hlinkClick r:id="rId11"/>
              </a:rPr>
              <a:t>https://</a:t>
            </a:r>
            <a:r>
              <a:rPr lang="en-US" sz="1000" dirty="0" err="1">
                <a:hlinkClick r:id="rId11"/>
              </a:rPr>
              <a:t>www.helpscout.com</a:t>
            </a:r>
            <a:r>
              <a:rPr lang="en-US" sz="1000" dirty="0">
                <a:hlinkClick r:id="rId11"/>
              </a:rPr>
              <a:t>/blog/</a:t>
            </a:r>
            <a:r>
              <a:rPr lang="en-US" sz="1000" dirty="0" err="1">
                <a:hlinkClick r:id="rId11"/>
              </a:rPr>
              <a:t>zendesk</a:t>
            </a:r>
            <a:r>
              <a:rPr lang="en-US" sz="1000" dirty="0">
                <a:hlinkClick r:id="rId11"/>
              </a:rPr>
              <a:t>-alternatives/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9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1F465C-60C3-766F-86DA-543B3ED2F3DD}"/>
              </a:ext>
            </a:extLst>
          </p:cNvPr>
          <p:cNvSpPr txBox="1"/>
          <p:nvPr/>
        </p:nvSpPr>
        <p:spPr>
          <a:xfrm>
            <a:off x="352546" y="393670"/>
            <a:ext cx="7362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www.helixstorm.com</a:t>
            </a:r>
            <a:r>
              <a:rPr lang="en-US" sz="1400" dirty="0"/>
              <a:t>/blog/best-remote-it-support-tools/</a:t>
            </a:r>
          </a:p>
          <a:p>
            <a:endParaRPr lang="en-US" sz="1400" dirty="0"/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2"/>
              </a:rPr>
              <a:t>RemotePC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3"/>
              </a:rPr>
              <a:t>ZohoAssist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4"/>
              </a:rPr>
              <a:t>BeyondTrust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5"/>
              </a:rPr>
              <a:t>ConnectWise Control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6"/>
              </a:rPr>
              <a:t>Parallels RAS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7"/>
              </a:rPr>
              <a:t>Amazon WorkSpaces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8"/>
              </a:rPr>
              <a:t>GoToMyPC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9"/>
              </a:rPr>
              <a:t>Splashtop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10"/>
              </a:rPr>
              <a:t>VNC Connect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11"/>
              </a:rPr>
              <a:t>LogMeIn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12"/>
              </a:rPr>
              <a:t>TeamViewer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D73BB"/>
                </a:solidFill>
                <a:effectLst/>
                <a:latin typeface="Overpass"/>
                <a:hlinkClick r:id="rId13"/>
              </a:rPr>
              <a:t>Dameware Remote Everywhere</a:t>
            </a:r>
            <a:endParaRPr lang="en-US" sz="1400" b="0" i="0" dirty="0">
              <a:solidFill>
                <a:srgbClr val="000000"/>
              </a:solidFill>
              <a:effectLst/>
              <a:latin typeface="Overpass"/>
            </a:endParaRPr>
          </a:p>
          <a:p>
            <a:endParaRPr lang="en-US" sz="1400" dirty="0"/>
          </a:p>
          <a:p>
            <a:r>
              <a:rPr lang="en-US" sz="1400" dirty="0"/>
              <a:t>https://</a:t>
            </a:r>
            <a:r>
              <a:rPr lang="en-US" sz="1400" dirty="0" err="1"/>
              <a:t>www.capterra.com</a:t>
            </a:r>
            <a:r>
              <a:rPr lang="en-US" sz="1400" dirty="0"/>
              <a:t>/</a:t>
            </a:r>
            <a:r>
              <a:rPr lang="en-US" sz="1400" dirty="0" err="1"/>
              <a:t>sem</a:t>
            </a:r>
            <a:r>
              <a:rPr lang="en-US" sz="1400" dirty="0"/>
              <a:t>-compare/remote-support-software/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www.lifewire.com</a:t>
            </a:r>
            <a:r>
              <a:rPr lang="en-US" sz="1400" dirty="0"/>
              <a:t>/free-remote-access-software-tools-2625161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234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1F465C-60C3-766F-86DA-543B3ED2F3DD}"/>
              </a:ext>
            </a:extLst>
          </p:cNvPr>
          <p:cNvSpPr txBox="1"/>
          <p:nvPr/>
        </p:nvSpPr>
        <p:spPr>
          <a:xfrm>
            <a:off x="890547" y="1232922"/>
            <a:ext cx="7362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www.capterra.com</a:t>
            </a:r>
            <a:r>
              <a:rPr lang="en-US" sz="1400" dirty="0"/>
              <a:t>/</a:t>
            </a:r>
            <a:r>
              <a:rPr lang="en-US" sz="1400" dirty="0" err="1"/>
              <a:t>sem</a:t>
            </a:r>
            <a:r>
              <a:rPr lang="en-US" sz="1400" dirty="0"/>
              <a:t>-compare/remote-support-software/</a:t>
            </a:r>
          </a:p>
          <a:p>
            <a:endParaRPr lang="en-US" sz="1400" dirty="0"/>
          </a:p>
          <a:p>
            <a:r>
              <a:rPr lang="en-US" sz="1400" dirty="0" err="1"/>
              <a:t>GoTo</a:t>
            </a:r>
            <a:r>
              <a:rPr lang="en-US" sz="1400" dirty="0"/>
              <a:t> - https://</a:t>
            </a:r>
            <a:r>
              <a:rPr lang="en-US" sz="1400" dirty="0" err="1"/>
              <a:t>www.goto.com</a:t>
            </a:r>
            <a:r>
              <a:rPr lang="en-US" sz="1400" dirty="0"/>
              <a:t>/it-management/solutions/remote-support</a:t>
            </a:r>
          </a:p>
          <a:p>
            <a:r>
              <a:rPr lang="en-US" sz="1400" dirty="0" err="1"/>
              <a:t>FixMe.IT</a:t>
            </a:r>
            <a:r>
              <a:rPr lang="en-US" sz="1400" dirty="0"/>
              <a:t> - https://</a:t>
            </a:r>
            <a:r>
              <a:rPr lang="en-US" sz="1400" dirty="0" err="1"/>
              <a:t>www.techinline.com</a:t>
            </a:r>
            <a:endParaRPr lang="en-US" sz="1400" dirty="0"/>
          </a:p>
          <a:p>
            <a:r>
              <a:rPr lang="en-US" sz="1400" dirty="0"/>
              <a:t>Rescue - https://</a:t>
            </a:r>
            <a:r>
              <a:rPr lang="en-US" sz="1400" dirty="0" err="1"/>
              <a:t>www.logmeinrescue.com</a:t>
            </a:r>
            <a:endParaRPr lang="en-US" sz="1400" dirty="0"/>
          </a:p>
          <a:p>
            <a:r>
              <a:rPr lang="en-US" sz="1400" dirty="0"/>
              <a:t>ManageEngine Remote Access - https://</a:t>
            </a:r>
            <a:r>
              <a:rPr lang="en-US" sz="1400" dirty="0" err="1"/>
              <a:t>www.manageengine.com</a:t>
            </a:r>
            <a:r>
              <a:rPr lang="en-US" sz="1400" dirty="0"/>
              <a:t>/remote-desktop-management/</a:t>
            </a:r>
          </a:p>
          <a:p>
            <a:r>
              <a:rPr lang="en-US" sz="1400" dirty="0"/>
              <a:t>ConnectWise Control</a:t>
            </a:r>
          </a:p>
          <a:p>
            <a:r>
              <a:rPr lang="en-US" sz="1400" dirty="0" err="1"/>
              <a:t>Pulseway</a:t>
            </a:r>
            <a:endParaRPr lang="en-US" sz="1400" dirty="0"/>
          </a:p>
          <a:p>
            <a:r>
              <a:rPr lang="en-US" sz="1400" dirty="0" err="1"/>
              <a:t>Zoho</a:t>
            </a:r>
            <a:r>
              <a:rPr lang="en-US" sz="1400" dirty="0"/>
              <a:t> Assist</a:t>
            </a:r>
          </a:p>
          <a:p>
            <a:r>
              <a:rPr lang="en-US" sz="1400" dirty="0" err="1"/>
              <a:t>NinjaOne</a:t>
            </a:r>
            <a:endParaRPr lang="en-US" sz="1400" dirty="0"/>
          </a:p>
          <a:p>
            <a:r>
              <a:rPr lang="en-US" sz="1400" dirty="0" err="1"/>
              <a:t>dualmon</a:t>
            </a:r>
            <a:endParaRPr lang="en-US" sz="1400" dirty="0"/>
          </a:p>
          <a:p>
            <a:r>
              <a:rPr lang="en-US" sz="1400" dirty="0"/>
              <a:t>ISL Light</a:t>
            </a:r>
          </a:p>
        </p:txBody>
      </p:sp>
    </p:spTree>
    <p:extLst>
      <p:ext uri="{BB962C8B-B14F-4D97-AF65-F5344CB8AC3E}">
        <p14:creationId xmlns:p14="http://schemas.microsoft.com/office/powerpoint/2010/main" val="414414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1F465C-60C3-766F-86DA-543B3ED2F3DD}"/>
              </a:ext>
            </a:extLst>
          </p:cNvPr>
          <p:cNvSpPr txBox="1"/>
          <p:nvPr/>
        </p:nvSpPr>
        <p:spPr>
          <a:xfrm>
            <a:off x="352546" y="393670"/>
            <a:ext cx="736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www.lifewire.com</a:t>
            </a:r>
            <a:r>
              <a:rPr lang="en-US" sz="1400" dirty="0"/>
              <a:t>/free-remote-access-software-tools-2625161</a:t>
            </a:r>
          </a:p>
        </p:txBody>
      </p:sp>
    </p:spTree>
    <p:extLst>
      <p:ext uri="{BB962C8B-B14F-4D97-AF65-F5344CB8AC3E}">
        <p14:creationId xmlns:p14="http://schemas.microsoft.com/office/powerpoint/2010/main" val="164294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360</Words>
  <Application>Microsoft Macintosh PowerPoint</Application>
  <PresentationFormat>On-screen Show (16:9)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Overpass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36</cp:revision>
  <dcterms:modified xsi:type="dcterms:W3CDTF">2023-03-14T02:40:48Z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2022-09-04T15:55:21Z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50e5b93d-01b8-41b4-9e30-c2e26a9dc1e9</vt:lpwstr>
  </property>
  <property fmtid="{D5CDD505-2E9C-101B-9397-08002B2CF9AE}" pid="8" name="MSIP_Label_4f518368-b969-4042-91d9-8939bd921da2_ContentBits">
    <vt:lpwstr>0</vt:lpwstr>
  </property>
</Properties>
</file>