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/>
    <p:restoredTop sz="93759"/>
  </p:normalViewPr>
  <p:slideViewPr>
    <p:cSldViewPr snapToGrid="0" snapToObjects="1">
      <p:cViewPr varScale="1">
        <p:scale>
          <a:sx n="133" d="100"/>
          <a:sy n="133" d="100"/>
        </p:scale>
        <p:origin x="2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3DA7-9484-AD27-0DE6-406963CE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6EFD7-1CE7-EB76-AFBA-A2EA9735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F316-68A5-4C44-D7A1-71F5A1F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D6DA-4A18-C8E1-539E-66F4B48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B7A0-95B4-A6BE-BB51-053DAE2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342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627-C0CA-E9DD-49CC-809F93A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60488-ED1D-6B26-C549-D74DADCD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CC6B-0ECE-CED9-2F0B-5A7B865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E570-E8B3-1C29-E50B-07DAB82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B990-6B52-0332-5BA9-4AC714F2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999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35702-50B2-3BAF-6C8F-C1903147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B6E0-E85D-E908-FCA1-8DEC56B9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3A8F-8FDF-A8A8-48BE-4D30306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5E-E2EE-04C9-25FD-518C249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F57-AFD9-7641-A536-4D59B54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459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122-7A89-F82A-D3EB-E0EA8BA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4A42-160E-5705-8041-DFBBCE29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77A1-A5EB-12FF-C649-765C2AE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C994-CD1B-84BA-2F1E-0AA835F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BF87-589E-E5F2-C5EC-BCDC600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232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CDC-9D75-7940-3CD3-932BBC6A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C9D-410A-BEE8-A88D-E8DBCB8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78FE-864F-8DF4-A504-A0CEE98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293-4A32-F2C3-3B48-3460F2AD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79AE-4A47-AB03-8F6B-00242CC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0973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3A5A-4430-306B-143C-0ACDA2AC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A5A-D421-3565-1D32-1CE8D874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70A9E-FD8C-8224-6C54-CF3A8D38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F184-9887-706D-67A3-68149E9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8C7F-A865-810F-72FF-2212703F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AFC6-8528-B92D-BA43-6AD060F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93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D7A-78BC-35A0-BEFD-C68E9747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38ED-038A-2774-486E-812AF6D6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74A7-C04C-53FB-9C48-A912D5EF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628-9C82-065F-922E-FB46CE2F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B693-78EE-8A10-C89B-3B05EE9D5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9DEB-AD76-3739-3935-6D573DB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1654C-01C3-BF44-7EE3-7EB0391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578F5-494E-2214-76A5-E2A5CCBC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89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EE0-DF8F-53FA-308C-C097667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8274-2844-009C-AF5B-1DB31A9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89E3-5A43-9AB5-FDB4-5E489988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1594-7555-3E0C-52B3-8699B2E1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171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37235-0D3C-C8EE-7528-6575F7E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BD32D-EEFF-0F49-2DCD-400C1E9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7989-0E71-3D91-4012-3A1EC44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31B9-D3A6-5ED6-4FC0-B741D7B2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819-C861-02E1-5CFB-FB0C89E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5219-8258-CCB9-3AC9-906B854F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A484-4D56-6DE5-7095-8AD5971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5B46-5804-25BD-2F37-010C950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3345-166C-263A-0614-C1B5575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219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DDF-F647-C3CC-10C2-0F8FBDF1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8CF9-F616-42F9-4912-F3BEB93FB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6BE9-37B4-50C9-1952-C3DD8932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B8D-C40F-AAF0-FEAC-EAA766A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5861-26A8-5173-4D6B-933D2BD2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5636-4301-F3B2-410E-0BAD363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23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49680-6DB2-11F1-CC9A-A88511EE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77BF-8F2E-1D73-FAEA-12EAB08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A688-64BF-A033-176C-B70666E9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4884-D800-C04E-BD57-A34AD4860084}" type="datetimeFigureOut"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260-F4AE-7E55-C834-369BE510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3A-A191-648E-274C-EA428747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7963A-CBC7-2F74-7E39-19F4A8A0E489}"/>
              </a:ext>
            </a:extLst>
          </p:cNvPr>
          <p:cNvSpPr txBox="1"/>
          <p:nvPr/>
        </p:nvSpPr>
        <p:spPr>
          <a:xfrm>
            <a:off x="0" y="0"/>
            <a:ext cx="356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Phones Upgrade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2D70A-09E9-1D09-7426-557C39142A94}"/>
              </a:ext>
            </a:extLst>
          </p:cNvPr>
          <p:cNvSpPr txBox="1"/>
          <p:nvPr/>
        </p:nvSpPr>
        <p:spPr>
          <a:xfrm>
            <a:off x="333954" y="785344"/>
            <a:ext cx="51762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Decided to switch to Google Pixel.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 -   Price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7a    -   $500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    -   $600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Pro -   $900  128GB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Pro - $1,000  256GB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Pro - $1,100  512GB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    -   $700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    -   $760  256 GB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Pro - $1,000  128 GB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Pro - $1,060  256 GB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Pro - $1,180  512 GB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Pro - $1,400  1   TB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4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77</Words>
  <Application>Microsoft Macintosh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25</cp:revision>
  <dcterms:modified xsi:type="dcterms:W3CDTF">2023-10-08T02:31:41Z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2022-09-04T15:55:21Z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50e5b93d-01b8-41b4-9e30-c2e26a9dc1e9</vt:lpwstr>
  </property>
  <property fmtid="{D5CDD505-2E9C-101B-9397-08002B2CF9AE}" pid="8" name="MSIP_Label_4f518368-b969-4042-91d9-8939bd921da2_ContentBits">
    <vt:lpwstr>0</vt:lpwstr>
  </property>
</Properties>
</file>