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737"/>
    <p:restoredTop sz="94626"/>
  </p:normalViewPr>
  <p:slideViewPr>
    <p:cSldViewPr snapToGrid="0" snapToObjects="1">
      <p:cViewPr varScale="1">
        <p:scale>
          <a:sx n="121" d="100"/>
          <a:sy n="121" d="100"/>
        </p:scale>
        <p:origin x="136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CD711-2F05-E741-AE90-B1014EE0A8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66D91C-2E96-AE4E-BC43-845EEF553A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89DCBE-E30A-2C47-BC38-B3A5A8196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AB406-1A9E-5B4A-93CF-2124615945BA}" type="datetimeFigureOut">
              <a:rPr lang="en-US" smtClean="0"/>
              <a:t>2/3/23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93AE5A-5D25-CE4D-8251-903E8F1B4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A26171-1BBB-7048-BAAA-299797038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7E511-F588-8E40-9FC7-ED8D6CD7D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461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A9508-FE08-5C4C-A889-74F04666C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F7EE93-2A35-074D-9223-8E2BBDAA31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C41982-B219-BE47-B0B1-EF2CCD167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AB406-1A9E-5B4A-93CF-2124615945BA}" type="datetimeFigureOut">
              <a:rPr lang="en-US" smtClean="0"/>
              <a:t>2/3/23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80E7B7-CF36-B642-B787-C6B41A287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62691E-7F61-1043-88F4-311DE8567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7E511-F588-8E40-9FC7-ED8D6CD7D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35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45F0DA-4F68-8F42-AB12-3421779BDE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B962C6-4F40-4C45-A24B-10228BB5E5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79B637-6141-3540-90E3-99EFC22E1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AB406-1A9E-5B4A-93CF-2124615945BA}" type="datetimeFigureOut">
              <a:rPr lang="en-US" smtClean="0"/>
              <a:t>2/3/23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F20D09-1ACB-564B-8C82-7B074DD12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22EE56-85A1-FC46-AABC-20124C8FE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7E511-F588-8E40-9FC7-ED8D6CD7D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774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D0FD6-D297-434D-B170-FE0B7220A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C65427-DE46-224C-BCB2-9B1AC3F2CB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64D33A-F71B-7548-9302-E7493DC16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AB406-1A9E-5B4A-93CF-2124615945BA}" type="datetimeFigureOut">
              <a:rPr lang="en-US" smtClean="0"/>
              <a:t>2/3/23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764001-F995-C747-8F67-DD5F05C37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871E65-500A-D04B-8733-EBC2C6E69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7E511-F588-8E40-9FC7-ED8D6CD7D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844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839DE-1437-1B4C-BC1B-16B5E9327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BF906A-36CD-6A4C-A977-D36D7CE14B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D6A846-8F69-8D4A-ACC3-680D99EA2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AB406-1A9E-5B4A-93CF-2124615945BA}" type="datetimeFigureOut">
              <a:rPr lang="en-US" smtClean="0"/>
              <a:t>2/3/23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664083-C7F3-BC46-AC71-280E65AF1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9439DC-DD0C-8745-A4A9-1D11EDB48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7E511-F588-8E40-9FC7-ED8D6CD7D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447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1EA69-FCDC-6A41-BFE1-78556B021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65C616-AFFE-9745-98B6-D765ED4559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3A687B-4250-3142-91C1-C355A4881C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D29C5F-D0DE-C64E-B92E-EA2261D1A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AB406-1A9E-5B4A-93CF-2124615945BA}" type="datetimeFigureOut">
              <a:rPr lang="en-US" smtClean="0"/>
              <a:t>2/3/23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CF66F7-72FF-654D-AE47-8C55F31AD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355FF6-ADF7-F345-A5AF-92F0E7E35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7E511-F588-8E40-9FC7-ED8D6CD7D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575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45BC5-E654-FA4C-9A90-7727146B6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0277DC-0B9C-A04A-8A2D-4904862E5A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755A43-6700-B54D-805D-AF8B523E94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FB213E-9591-7E44-8E49-F2288BD340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06F924-24C5-404C-BDD6-AFB19A554D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8D9E34-34B4-1041-9DDC-4123EE498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AB406-1A9E-5B4A-93CF-2124615945BA}" type="datetimeFigureOut">
              <a:rPr lang="en-US" smtClean="0"/>
              <a:t>2/3/23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4614BA-B029-DC41-8B6C-DBD2AD169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9A20A6-31F5-4343-A5CB-C043C7BF0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7E511-F588-8E40-9FC7-ED8D6CD7D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692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2A290-08B6-7940-B2AB-4E44130E3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76D136-EBB0-2D46-B861-C22EAC08D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AB406-1A9E-5B4A-93CF-2124615945BA}" type="datetimeFigureOut">
              <a:rPr lang="en-US" smtClean="0"/>
              <a:t>2/3/23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3E37E2-EAD8-8C49-94B4-9361CFFCF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6953AF-CBA7-D945-9C42-B35586275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7E511-F588-8E40-9FC7-ED8D6CD7D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890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2976D8-495D-F74F-BEC0-40D70F5B9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AB406-1A9E-5B4A-93CF-2124615945BA}" type="datetimeFigureOut">
              <a:rPr lang="en-US" smtClean="0"/>
              <a:t>2/3/23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E901C2-AB41-CE41-A2B7-0D9A7F070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7BD08C-6B22-D244-ACF4-30C8EF337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7E511-F588-8E40-9FC7-ED8D6CD7D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556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064A6-B21F-1447-A815-011833803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9231EE-ED7B-F042-BBB8-1363D8EA51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ED635B-A8B5-174F-89F7-32DA4751EA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AF33FA-2420-154A-9859-C41658B1F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AB406-1A9E-5B4A-93CF-2124615945BA}" type="datetimeFigureOut">
              <a:rPr lang="en-US" smtClean="0"/>
              <a:t>2/3/23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C44C04-D6B6-1746-88D8-217A7C86F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E5CEC8-EE97-C249-9C19-A218BBA29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7E511-F588-8E40-9FC7-ED8D6CD7D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569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A92FE-264F-AB41-9BA5-AFD3A8715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5C16EB-8043-E947-AD0A-C009241098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EE954A-1B0B-D146-8DB4-B79AC65119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0CB3F3-0EDE-FA49-B7BE-20A422775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AB406-1A9E-5B4A-93CF-2124615945BA}" type="datetimeFigureOut">
              <a:rPr lang="en-US" smtClean="0"/>
              <a:t>2/3/23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D60259-7D73-8D42-BBB8-C9426C7CD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349A02-FAFF-4449-A074-A5E3022FB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7E511-F588-8E40-9FC7-ED8D6CD7D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626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51CF1B-C820-704D-815B-E1C174FEC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D8FEC4-CD53-2740-90B3-A9A401E64A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5FE9B6-A25F-954C-9E60-7269F677BB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0AB406-1A9E-5B4A-93CF-2124615945BA}" type="datetimeFigureOut">
              <a:rPr lang="en-US" smtClean="0"/>
              <a:t>2/3/23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4BC4F-4243-F747-8E69-FD72E1D6F3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4D067B-36B9-CA4A-9A3C-11CFD539C8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A7E511-F588-8E40-9FC7-ED8D6CD7D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22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orbes.com/advisor/business/software/best-website-builders/" TargetMode="External"/><Relationship Id="rId2" Type="http://schemas.openxmlformats.org/officeDocument/2006/relationships/hyperlink" Target="https://en.wikipedia.org/wiki/Website_builder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websitebuilderexpert.com/website-builders/" TargetMode="External"/><Relationship Id="rId5" Type="http://schemas.openxmlformats.org/officeDocument/2006/relationships/image" Target="../media/image1.jpeg"/><Relationship Id="rId4" Type="http://schemas.openxmlformats.org/officeDocument/2006/relationships/hyperlink" Target="https://webflow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E08671E-BBEB-5F4E-A781-4275FEC6A2FE}"/>
              </a:ext>
            </a:extLst>
          </p:cNvPr>
          <p:cNvSpPr txBox="1"/>
          <p:nvPr/>
        </p:nvSpPr>
        <p:spPr>
          <a:xfrm>
            <a:off x="1" y="-18164"/>
            <a:ext cx="28588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Website Builders</a:t>
            </a:r>
            <a:endParaRPr lang="en-US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6440A0-AE94-828A-FB47-CF650118E7CF}"/>
              </a:ext>
            </a:extLst>
          </p:cNvPr>
          <p:cNvSpPr txBox="1"/>
          <p:nvPr/>
        </p:nvSpPr>
        <p:spPr>
          <a:xfrm>
            <a:off x="175755" y="517281"/>
            <a:ext cx="5426259" cy="9541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Website builders are tools for building websites without manual coding</a:t>
            </a:r>
          </a:p>
          <a:p>
            <a:r>
              <a:rPr lang="en-US" sz="1400" dirty="0">
                <a:hlinkClick r:id="rId2"/>
              </a:rPr>
              <a:t>https://</a:t>
            </a:r>
            <a:r>
              <a:rPr lang="en-US" sz="1400" dirty="0" err="1">
                <a:hlinkClick r:id="rId2"/>
              </a:rPr>
              <a:t>en.wikipedia.org</a:t>
            </a:r>
            <a:r>
              <a:rPr lang="en-US" sz="1400" dirty="0">
                <a:hlinkClick r:id="rId2"/>
              </a:rPr>
              <a:t>/wiki/</a:t>
            </a:r>
            <a:r>
              <a:rPr lang="en-US" sz="1400" dirty="0" err="1">
                <a:hlinkClick r:id="rId2"/>
              </a:rPr>
              <a:t>Website_builder</a:t>
            </a:r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Tow types: online &amp; offline tools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EFE5A9-7D8C-C628-8766-B4E2DC0826E1}"/>
              </a:ext>
            </a:extLst>
          </p:cNvPr>
          <p:cNvSpPr txBox="1"/>
          <p:nvPr/>
        </p:nvSpPr>
        <p:spPr>
          <a:xfrm>
            <a:off x="175756" y="1799542"/>
            <a:ext cx="3250870" cy="28931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</a:rPr>
              <a:t>Forbes top 10 website builders for 2023:</a:t>
            </a:r>
          </a:p>
          <a:p>
            <a:r>
              <a:rPr lang="en-US" sz="1400" dirty="0">
                <a:hlinkClick r:id="rId3"/>
              </a:rPr>
              <a:t>https://www.forbes.com/advisor/business/software/best-website-builders/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00B050"/>
                </a:solidFill>
              </a:rPr>
              <a:t>Weebly</a:t>
            </a:r>
            <a:r>
              <a:rPr lang="en-US" sz="1400" dirty="0"/>
              <a:t> $6/</a:t>
            </a:r>
            <a:r>
              <a:rPr lang="en-US" sz="1400" dirty="0" err="1"/>
              <a:t>mo</a:t>
            </a:r>
            <a:r>
              <a:rPr lang="en-US" sz="14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00B050"/>
                </a:solidFill>
              </a:rPr>
              <a:t>GoDaddy</a:t>
            </a:r>
            <a:r>
              <a:rPr lang="en-US" sz="1400" dirty="0"/>
              <a:t> $10/</a:t>
            </a:r>
            <a:r>
              <a:rPr lang="en-US" sz="1400" dirty="0" err="1"/>
              <a:t>mo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00B050"/>
                </a:solidFill>
              </a:rPr>
              <a:t>1&amp;1 IONOS </a:t>
            </a:r>
            <a:r>
              <a:rPr lang="en-US" sz="1400" dirty="0"/>
              <a:t>$1-$5/</a:t>
            </a:r>
            <a:r>
              <a:rPr lang="en-US" sz="1400" dirty="0" err="1"/>
              <a:t>mo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00B050"/>
                </a:solidFill>
              </a:rPr>
              <a:t>Squarespace</a:t>
            </a:r>
            <a:r>
              <a:rPr lang="en-US" sz="1400" dirty="0"/>
              <a:t> $16/</a:t>
            </a:r>
            <a:r>
              <a:rPr lang="en-US" sz="1400" dirty="0" err="1"/>
              <a:t>mo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00B050"/>
                </a:solidFill>
              </a:rPr>
              <a:t>HostGator</a:t>
            </a:r>
            <a:r>
              <a:rPr lang="en-US" sz="1400" dirty="0"/>
              <a:t>   $3-$7/</a:t>
            </a:r>
            <a:r>
              <a:rPr lang="en-US" sz="1400" dirty="0" err="1"/>
              <a:t>mo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err="1">
                <a:solidFill>
                  <a:srgbClr val="00B050"/>
                </a:solidFill>
              </a:rPr>
              <a:t>Wix</a:t>
            </a:r>
            <a:r>
              <a:rPr lang="en-US" sz="1400" dirty="0"/>
              <a:t> $11/</a:t>
            </a:r>
            <a:r>
              <a:rPr lang="en-US" sz="1400" dirty="0" err="1"/>
              <a:t>mo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00B050"/>
                </a:solidFill>
              </a:rPr>
              <a:t>Shopify</a:t>
            </a:r>
            <a:r>
              <a:rPr lang="en-US" sz="1400" dirty="0"/>
              <a:t> $29/</a:t>
            </a:r>
            <a:r>
              <a:rPr lang="en-US" sz="1400" dirty="0" err="1"/>
              <a:t>mo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err="1">
                <a:solidFill>
                  <a:srgbClr val="00B050"/>
                </a:solidFill>
              </a:rPr>
              <a:t>Zyro</a:t>
            </a:r>
            <a:r>
              <a:rPr lang="en-US" sz="1400" dirty="0"/>
              <a:t>    $3/</a:t>
            </a:r>
            <a:r>
              <a:rPr lang="en-US" sz="1400" dirty="0" err="1"/>
              <a:t>mo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err="1">
                <a:solidFill>
                  <a:srgbClr val="00B050"/>
                </a:solidFill>
              </a:rPr>
              <a:t>WordPress</a:t>
            </a:r>
            <a:r>
              <a:rPr lang="en-US" sz="1400" dirty="0" err="1"/>
              <a:t>.org</a:t>
            </a:r>
            <a:r>
              <a:rPr lang="en-US" sz="1400" dirty="0"/>
              <a:t>  Free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err="1">
                <a:solidFill>
                  <a:srgbClr val="00B050"/>
                </a:solidFill>
              </a:rPr>
              <a:t>Duda</a:t>
            </a:r>
            <a:r>
              <a:rPr lang="en-US" sz="1400" dirty="0"/>
              <a:t> $14/</a:t>
            </a:r>
            <a:r>
              <a:rPr lang="en-US" sz="1400" dirty="0" err="1"/>
              <a:t>mo</a:t>
            </a:r>
            <a:endParaRPr lang="en-US" sz="1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261636-570B-83E6-D606-184A228CF696}"/>
              </a:ext>
            </a:extLst>
          </p:cNvPr>
          <p:cNvSpPr txBox="1"/>
          <p:nvPr/>
        </p:nvSpPr>
        <p:spPr>
          <a:xfrm>
            <a:off x="7840465" y="2556288"/>
            <a:ext cx="3894334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/>
              <a:t>Webflow</a:t>
            </a:r>
            <a:r>
              <a:rPr lang="en-US" sz="1400" dirty="0"/>
              <a:t> - San Francisco based SaaS online website builder and hosting - </a:t>
            </a:r>
            <a:r>
              <a:rPr lang="en-US" sz="1400" dirty="0">
                <a:hlinkClick r:id="rId4"/>
              </a:rPr>
              <a:t>https://webflow.com</a:t>
            </a:r>
            <a:endParaRPr lang="en-US" sz="1400" dirty="0"/>
          </a:p>
        </p:txBody>
      </p:sp>
      <p:pic>
        <p:nvPicPr>
          <p:cNvPr id="1028" name="Picture 4" descr="Webflow: Create a custom website | No-code website builder">
            <a:extLst>
              <a:ext uri="{FF2B5EF4-FFF2-40B4-BE49-F238E27FC236}">
                <a16:creationId xmlns:a16="http://schemas.microsoft.com/office/drawing/2014/main" id="{85336EA7-2841-E28E-692D-026F2DC0CC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88066" y="243446"/>
            <a:ext cx="4199133" cy="2204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9AAE006-8111-6DC7-5DEA-0B3C39B567EE}"/>
              </a:ext>
            </a:extLst>
          </p:cNvPr>
          <p:cNvSpPr txBox="1"/>
          <p:nvPr/>
        </p:nvSpPr>
        <p:spPr>
          <a:xfrm>
            <a:off x="3510455" y="1799541"/>
            <a:ext cx="4014952" cy="310854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</a:rPr>
              <a:t>The Best 10 Website Builder of 2023: </a:t>
            </a:r>
            <a:br>
              <a:rPr lang="en-US" sz="1400" b="1" dirty="0">
                <a:solidFill>
                  <a:srgbClr val="00B050"/>
                </a:solidFill>
              </a:rPr>
            </a:br>
            <a:r>
              <a:rPr lang="en-US" sz="1400" b="0" i="0" dirty="0">
                <a:solidFill>
                  <a:srgbClr val="555555"/>
                </a:solidFill>
                <a:effectLst/>
                <a:latin typeface="Lato" panose="020F0502020204030203" pitchFamily="34" charset="77"/>
              </a:rPr>
              <a:t>(researched and tested more than 50)</a:t>
            </a:r>
          </a:p>
          <a:p>
            <a:r>
              <a:rPr lang="en-US" sz="1400" dirty="0">
                <a:hlinkClick r:id="rId6"/>
              </a:rPr>
              <a:t>https://www.websitebuilderexpert.com/website-builders/</a:t>
            </a:r>
            <a:r>
              <a:rPr lang="en-US" sz="14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err="1">
                <a:solidFill>
                  <a:srgbClr val="00B050"/>
                </a:solidFill>
              </a:rPr>
              <a:t>Wix</a:t>
            </a:r>
            <a:r>
              <a:rPr lang="en-US" sz="1400" dirty="0"/>
              <a:t> – Best overall website builder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00B050"/>
                </a:solidFill>
              </a:rPr>
              <a:t>Squarespace</a:t>
            </a:r>
            <a:r>
              <a:rPr lang="en-US" sz="1400" dirty="0"/>
              <a:t> – Best value for money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00B050"/>
                </a:solidFill>
              </a:rPr>
              <a:t>Shopify</a:t>
            </a:r>
            <a:r>
              <a:rPr lang="en-US" sz="1400" dirty="0"/>
              <a:t> – Best for scaling your online store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00B050"/>
                </a:solidFill>
              </a:rPr>
              <a:t>GoDaddy</a:t>
            </a:r>
            <a:r>
              <a:rPr lang="en-US" sz="1400" dirty="0"/>
              <a:t> – Fastest way to build a website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err="1">
                <a:solidFill>
                  <a:srgbClr val="00B050"/>
                </a:solidFill>
              </a:rPr>
              <a:t>Hostinger</a:t>
            </a:r>
            <a:r>
              <a:rPr lang="en-US" sz="1400" dirty="0"/>
              <a:t> – Best for uptime reliability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00B050"/>
                </a:solidFill>
              </a:rPr>
              <a:t>Weebly</a:t>
            </a:r>
            <a:r>
              <a:rPr lang="en-US" sz="1400" dirty="0"/>
              <a:t> – Good free plan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err="1">
                <a:solidFill>
                  <a:srgbClr val="00B050"/>
                </a:solidFill>
              </a:rPr>
              <a:t>WordPress</a:t>
            </a:r>
            <a:r>
              <a:rPr lang="en-US" sz="1400" dirty="0" err="1"/>
              <a:t>.com</a:t>
            </a:r>
            <a:r>
              <a:rPr lang="en-US" sz="1400" dirty="0"/>
              <a:t> – Best for experienced builders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00B050"/>
                </a:solidFill>
              </a:rPr>
              <a:t>IONOS</a:t>
            </a:r>
            <a:r>
              <a:rPr lang="en-US" sz="1400" dirty="0"/>
              <a:t> – Best pricing deals from $1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00B050"/>
                </a:solidFill>
              </a:rPr>
              <a:t>Site123</a:t>
            </a:r>
            <a:r>
              <a:rPr lang="en-US" sz="1400" dirty="0"/>
              <a:t> – Best for hobby websites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err="1">
                <a:solidFill>
                  <a:srgbClr val="00B050"/>
                </a:solidFill>
              </a:rPr>
              <a:t>Jimdo</a:t>
            </a:r>
            <a:r>
              <a:rPr lang="en-US" sz="1400" dirty="0"/>
              <a:t> – Very cheap pricing plans</a:t>
            </a:r>
          </a:p>
        </p:txBody>
      </p:sp>
    </p:spTree>
    <p:extLst>
      <p:ext uri="{BB962C8B-B14F-4D97-AF65-F5344CB8AC3E}">
        <p14:creationId xmlns:p14="http://schemas.microsoft.com/office/powerpoint/2010/main" val="5994847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512</TotalTime>
  <Words>221</Words>
  <Application>Microsoft Macintosh PowerPoint</Application>
  <PresentationFormat>Widescreen</PresentationFormat>
  <Paragraphs>30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Lato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Mike Agladze</dc:creator>
  <cp:lastModifiedBy>Lev Selector</cp:lastModifiedBy>
  <cp:revision>30</cp:revision>
  <dcterms:created xsi:type="dcterms:W3CDTF">2021-07-03T00:40:49Z</dcterms:created>
  <dcterms:modified xsi:type="dcterms:W3CDTF">2023-02-03T13:12:59Z</dcterms:modified>
</cp:coreProperties>
</file>