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hyperlink" Target="https://wappler.io/" TargetMode="External"/><Relationship Id="rId7" Type="http://schemas.openxmlformats.org/officeDocument/2006/relationships/hyperlink" Target="https://zeplin.io/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zapier.com/blog/best-wireframe-tool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www.invisionapp.com/studio" TargetMode="External"/><Relationship Id="rId10" Type="http://schemas.openxmlformats.org/officeDocument/2006/relationships/hyperlink" Target="https://www.figma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hyperlink" Target="https://www.sket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1" y="-18164"/>
            <a:ext cx="348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Website Wireframes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440A0-AE94-828A-FB47-CF650118E7CF}"/>
              </a:ext>
            </a:extLst>
          </p:cNvPr>
          <p:cNvSpPr txBox="1"/>
          <p:nvPr/>
        </p:nvSpPr>
        <p:spPr>
          <a:xfrm>
            <a:off x="5459814" y="161913"/>
            <a:ext cx="519503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The 6 best wireframe tools in 2022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 - </a:t>
            </a:r>
            <a:r>
              <a:rPr lang="en-US" sz="1400" b="0" i="0" u="sng" strike="noStrike" dirty="0">
                <a:solidFill>
                  <a:srgbClr val="0563C1"/>
                </a:solidFill>
                <a:effectLst/>
                <a:hlinkClick r:id="rId2"/>
              </a:rPr>
              <a:t>https://zapier.com/blog/best-wireframe-tools/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B050"/>
                </a:solidFill>
                <a:effectLst/>
              </a:rPr>
              <a:t>Sketch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for detailed, vector-based design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B050"/>
                </a:solidFill>
                <a:effectLst/>
              </a:rPr>
              <a:t>Adobe XD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for beginners (mobile app)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B050"/>
                </a:solidFill>
                <a:effectLst/>
              </a:rPr>
              <a:t>Figma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for a free wireframe app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00B050"/>
                </a:solidFill>
                <a:effectLst/>
              </a:rPr>
              <a:t>UXPin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for handing off design documentation to developers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00B050"/>
                </a:solidFill>
                <a:effectLst/>
              </a:rPr>
              <a:t>MockFlow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for project organization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00B050"/>
                </a:solidFill>
                <a:effectLst/>
              </a:rPr>
              <a:t>Justinmind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for interactive wireframes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0CD84-F6FD-4F71-2608-52D1C93C3064}"/>
              </a:ext>
            </a:extLst>
          </p:cNvPr>
          <p:cNvSpPr txBox="1"/>
          <p:nvPr/>
        </p:nvSpPr>
        <p:spPr>
          <a:xfrm>
            <a:off x="421141" y="6363377"/>
            <a:ext cx="229417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Wappler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1400" b="0" i="0" u="sng" strike="noStrike" dirty="0">
                <a:solidFill>
                  <a:srgbClr val="0563C1"/>
                </a:solidFill>
                <a:effectLst/>
                <a:hlinkClick r:id="rId3"/>
              </a:rPr>
              <a:t>https://wappler.io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14630-B482-CA52-6E9D-A9B3303E98C8}"/>
              </a:ext>
            </a:extLst>
          </p:cNvPr>
          <p:cNvSpPr txBox="1"/>
          <p:nvPr/>
        </p:nvSpPr>
        <p:spPr>
          <a:xfrm>
            <a:off x="117802" y="505133"/>
            <a:ext cx="5195031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https://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en.wikipedia.org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/wiki/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Website_wireframe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 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</a:rPr>
              <a:t>website wireframe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(a.k.a. </a:t>
            </a:r>
            <a:r>
              <a:rPr lang="en-US" sz="1400" b="1" i="0" u="none" strike="noStrike" dirty="0">
                <a:solidFill>
                  <a:srgbClr val="00B0F0"/>
                </a:solidFill>
                <a:effectLst/>
              </a:rPr>
              <a:t>page schematic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or </a:t>
            </a:r>
            <a:r>
              <a:rPr lang="en-US" sz="1400" b="1" i="0" u="none" strike="noStrike" dirty="0">
                <a:solidFill>
                  <a:srgbClr val="00B050"/>
                </a:solidFill>
                <a:effectLst/>
              </a:rPr>
              <a:t>screen blueprint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is a visual guide that represents the skeletal framework of a website.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The term wireframe is taken from other fields that use a skeletal framework to represent 3-dimensional shape and volume.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Wireframes can be pencil drawings or sketches on a whiteboard, or they can be produced by means of a broad array of free or commercial software applications.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Wireframes are generally created by business analysts, user experience designers, developers, visual designers, and by those with expertise in interaction design, information architecture and user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C284B-7EA8-F788-11EE-4A088A7B49E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43" y="4413402"/>
            <a:ext cx="2914140" cy="1861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02C2B7-55A5-1208-E05D-4E2E216F31FB}"/>
              </a:ext>
            </a:extLst>
          </p:cNvPr>
          <p:cNvSpPr txBox="1"/>
          <p:nvPr/>
        </p:nvSpPr>
        <p:spPr>
          <a:xfrm>
            <a:off x="6047931" y="6255656"/>
            <a:ext cx="291414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Studio for Windows: 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400" b="0" i="0" u="sng" strike="noStrike" dirty="0">
                <a:solidFill>
                  <a:srgbClr val="0563C1"/>
                </a:solidFill>
                <a:effectLst/>
                <a:hlinkClick r:id="rId5"/>
              </a:rPr>
              <a:t>https://www.invisionapp.com/studio</a:t>
            </a:r>
            <a:endParaRPr lang="en-US" sz="1400" b="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0D89AA-2BC1-3D43-EDD1-30BFCC5BB67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181" y="4413400"/>
            <a:ext cx="2423369" cy="1861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70156C-ECB4-6DED-29C9-2311505ACB20}"/>
              </a:ext>
            </a:extLst>
          </p:cNvPr>
          <p:cNvSpPr txBox="1"/>
          <p:nvPr/>
        </p:nvSpPr>
        <p:spPr>
          <a:xfrm>
            <a:off x="3259425" y="6373888"/>
            <a:ext cx="229417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Zeplin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1400" b="0" i="0" u="sng" strike="noStrike" dirty="0">
                <a:solidFill>
                  <a:srgbClr val="0563C1"/>
                </a:solidFill>
                <a:effectLst/>
                <a:hlinkClick r:id="rId7"/>
              </a:rPr>
              <a:t>https://zeplin.io</a:t>
            </a:r>
            <a:endParaRPr lang="en-US" sz="1400" b="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6492E9-E935-A27A-98E0-249F5DC7EF3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5487" y="4416599"/>
            <a:ext cx="3299031" cy="17791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9B601D-DDFA-4B80-4881-4DE0E6D4EDC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7429" y="2097395"/>
            <a:ext cx="3150037" cy="15268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9C220B-B3A0-C09F-D857-C703D52923EF}"/>
              </a:ext>
            </a:extLst>
          </p:cNvPr>
          <p:cNvSpPr txBox="1"/>
          <p:nvPr/>
        </p:nvSpPr>
        <p:spPr>
          <a:xfrm>
            <a:off x="9407978" y="3683359"/>
            <a:ext cx="254505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Figma: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hlinkClick r:id="rId10"/>
              </a:rPr>
              <a:t>https://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hlinkClick r:id="rId10"/>
              </a:rPr>
              <a:t>www.figma.com</a:t>
            </a:r>
            <a:endParaRPr lang="en-US" sz="1400" b="0" dirty="0">
              <a:effectLst/>
            </a:endParaRPr>
          </a:p>
        </p:txBody>
      </p:sp>
      <p:pic>
        <p:nvPicPr>
          <p:cNvPr id="1026" name="Picture 2" descr="Figma logo transparent PNG - StickPNG">
            <a:extLst>
              <a:ext uri="{FF2B5EF4-FFF2-40B4-BE49-F238E27FC236}">
                <a16:creationId xmlns:a16="http://schemas.microsoft.com/office/drawing/2014/main" id="{88B4E9B9-5BFC-0D64-3D61-859BC115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0689" y="2192591"/>
            <a:ext cx="2798579" cy="13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646654-D309-133A-9209-63606F323488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9462" y="112866"/>
            <a:ext cx="898004" cy="8830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CE70C0-FA2F-D448-D660-6CAF31B096F6}"/>
              </a:ext>
            </a:extLst>
          </p:cNvPr>
          <p:cNvSpPr txBox="1"/>
          <p:nvPr/>
        </p:nvSpPr>
        <p:spPr>
          <a:xfrm>
            <a:off x="11071484" y="995903"/>
            <a:ext cx="1053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Adobe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Xd</a:t>
            </a:r>
            <a:endParaRPr lang="en-US" sz="1400" b="0" dirty="0">
              <a:effectLst/>
            </a:endParaRPr>
          </a:p>
        </p:txBody>
      </p:sp>
      <p:pic>
        <p:nvPicPr>
          <p:cNvPr id="1028" name="Picture 4" descr="Wireframe examples for mobile apps and websites · Sketch">
            <a:extLst>
              <a:ext uri="{FF2B5EF4-FFF2-40B4-BE49-F238E27FC236}">
                <a16:creationId xmlns:a16="http://schemas.microsoft.com/office/drawing/2014/main" id="{2589D171-D8ED-3FC2-F241-2059A197C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8858" y="4410795"/>
            <a:ext cx="2294176" cy="17206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B6D852-F19A-C946-D82F-D3E5B761F97C}"/>
              </a:ext>
            </a:extLst>
          </p:cNvPr>
          <p:cNvSpPr txBox="1"/>
          <p:nvPr/>
        </p:nvSpPr>
        <p:spPr>
          <a:xfrm>
            <a:off x="9407978" y="6255656"/>
            <a:ext cx="270393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Sketch: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hlinkClick r:id="rId14"/>
              </a:rPr>
              <a:t>https://www.sketch.com</a:t>
            </a:r>
            <a:endParaRPr lang="en-US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948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229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30</cp:revision>
  <dcterms:created xsi:type="dcterms:W3CDTF">2021-07-03T00:40:49Z</dcterms:created>
  <dcterms:modified xsi:type="dcterms:W3CDTF">2023-02-03T12:45:04Z</dcterms:modified>
</cp:coreProperties>
</file>