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F3C7-0185-5A46-BDEB-975B3D889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90B1C-3E71-2049-A561-E2DDA109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8CC1-ED17-2E41-9E3A-EE003CDD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67B1-2771-AF43-98A2-5AE75200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304A-015C-7244-A661-15886D6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1123-911F-724A-A0C7-C803422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8AF76-D902-3A42-9683-410AED981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575E-9046-8B49-947C-443998C1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684E-BC67-4646-9135-CBCFC062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009E-4243-4445-A009-94AFE79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33D5D-D0D9-0647-AB2A-406BD8433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9A37A-1FC7-D542-8859-47E3A5D5A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0111-47BF-F14B-9FCE-CFA91EA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6EEA-54F7-6F4E-B42E-ADE075E0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45FC-24BA-0042-8E63-274152E3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1D68-4420-FD46-8825-418B821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39D7-ACD2-3D4B-85C1-9BCB33B6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37D5-EBD0-8649-B07A-834EF957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2802-A392-4B42-BE32-D3E07BE0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8EAF-76FF-BF44-8BD4-6BB9FAFA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6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E167-141C-914B-9FD1-794B2C59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E88B-AFB3-2242-A29D-EB776966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DF09-462C-1544-A684-8A08C367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D6F2-CBCB-3D41-BF8F-AFEB5F5D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7968-3453-1846-9D74-8EB7483B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D79-C416-B348-96AD-75D63A29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82C6-5E24-FE45-8A32-7C5D9A405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CC790-9CDB-164A-852A-3F639B2BF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BE37-98C1-834B-975A-2FA79768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12051-45AA-014F-BA45-3913CE8E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03883-D01F-B74A-9A0D-91A77CD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62F-B0F5-6840-AD69-DE6459A9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64E8A-2EBC-6041-9AF6-4265ACC8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43FD-4162-E24F-B0E2-221828E3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9D0C2-8219-D243-BE41-4E4A6F43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9EBC2-95C6-224B-8973-AD33508EF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FD7E5-CACC-7644-8C8E-AE8224E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DAF0D-9282-4249-BC20-184B7B68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8EAF1-5F29-F746-9597-A634CD51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F80C-CEF5-1D43-B4E9-4397DEEC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D5E6D-1CE3-4641-A1A7-A128431F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532E7-F400-E84D-81E1-D52F75E2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C75C0-D08F-484F-B3FE-FE0A19BE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EA742-7096-D441-9A01-BEB6FCEC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0F440-1AC7-1240-9BE4-1E62E9B1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A068-FDDD-5946-BC06-22900DFD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7CC4-93FA-0243-BA76-8F2EF0A5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0F27-E500-3D4E-AB82-A6B1758E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676E-1407-D046-9A82-660EC1B5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5614-8D5A-A94E-9215-2BD8A7BB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60C62-B5BE-F448-937D-C3A5584C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9370D-0789-8544-AAEA-C152E143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E17A-1810-4A44-B137-444A6A68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CDED9-4B61-EE4C-8048-FA8874F5A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A61F-A7F4-034B-AA86-70BBEF1C9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45BF-16F3-0744-BB64-C700902E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7AF15-1E2D-F04A-909C-CFCCCAF8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9B2EE-6CAE-4843-B8A4-6C3DCE22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F949B-A57A-3643-8624-8D74685B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E768-73F3-454C-A20A-785A45F5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A96EB-CD85-B64D-8C8E-542263BE3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35F0-1015-2642-A6EE-F5A86A3842B9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3336-2845-774F-8422-9FCBF7E6C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AC69-9D3A-744E-8218-4954E0915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5D46-E51B-A54F-A3CC-1CB6ED071D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microsoft.com/en-us/azure/cosmos-db/synapse-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azure/cosmos-db/use-cases" TargetMode="External"/><Relationship Id="rId5" Type="http://schemas.openxmlformats.org/officeDocument/2006/relationships/hyperlink" Target="https://docs.microsoft.com/en-us/azure/cosmos-db/analytical-store-introductio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4E43-25AF-7F43-B378-FCBBB8E92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3357-189E-6643-84F5-D63A637BD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EB5B761-A114-D146-AFD1-2D45BCE9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135" y="934966"/>
            <a:ext cx="10331961" cy="49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A617C0-0DC8-D04C-9AC5-9BDD2CFB6A0F}"/>
              </a:ext>
            </a:extLst>
          </p:cNvPr>
          <p:cNvSpPr txBox="1"/>
          <p:nvPr/>
        </p:nvSpPr>
        <p:spPr>
          <a:xfrm>
            <a:off x="2268411" y="228080"/>
            <a:ext cx="6058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Cosmos DB – Synapse Integration</a:t>
            </a:r>
            <a:endParaRPr lang="en-US" sz="2800" dirty="0"/>
          </a:p>
        </p:txBody>
      </p:sp>
      <p:pic>
        <p:nvPicPr>
          <p:cNvPr id="12" name="Picture 2" descr="Official Azure Icon Set">
            <a:extLst>
              <a:ext uri="{FF2B5EF4-FFF2-40B4-BE49-F238E27FC236}">
                <a16:creationId xmlns:a16="http://schemas.microsoft.com/office/drawing/2014/main" id="{7099E668-499A-E440-99C5-B73C6C7A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7243" y="109984"/>
            <a:ext cx="824982" cy="8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etting Started with the Table API in Azure Cosmos DB | by Will Velida |  Medium">
            <a:extLst>
              <a:ext uri="{FF2B5EF4-FFF2-40B4-BE49-F238E27FC236}">
                <a16:creationId xmlns:a16="http://schemas.microsoft.com/office/drawing/2014/main" id="{D6861666-5226-D64C-8C2D-93240723E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113" y="109984"/>
            <a:ext cx="953037" cy="87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E6D998-27A2-E747-952E-442B19F4B2E7}"/>
              </a:ext>
            </a:extLst>
          </p:cNvPr>
          <p:cNvSpPr txBox="1"/>
          <p:nvPr/>
        </p:nvSpPr>
        <p:spPr>
          <a:xfrm>
            <a:off x="3336670" y="5763359"/>
            <a:ext cx="7509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https://docs.microsoft.com/en-us/azure/cosmos-db/analytical-store-introduction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6"/>
              </a:rPr>
              <a:t>https://docs.microsoft.com/en-us/azure/cosmos-db/use-cases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https://docs.microsoft.com/en-us/azure/cosmos-db/synapse-link</a:t>
            </a:r>
            <a:r>
              <a:rPr lang="en-US" sz="1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AC8A1-0304-9645-8F38-5C74240697CD}"/>
              </a:ext>
            </a:extLst>
          </p:cNvPr>
          <p:cNvSpPr txBox="1"/>
          <p:nvPr/>
        </p:nvSpPr>
        <p:spPr>
          <a:xfrm>
            <a:off x="8584888" y="751300"/>
            <a:ext cx="36492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Azure Cosmos 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fast NoSQL multi-model database 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(key-value, documents, graphs and columnar)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low order-of-millisecond response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global scaling</a:t>
            </a:r>
          </a:p>
        </p:txBody>
      </p:sp>
    </p:spTree>
    <p:extLst>
      <p:ext uri="{BB962C8B-B14F-4D97-AF65-F5344CB8AC3E}">
        <p14:creationId xmlns:p14="http://schemas.microsoft.com/office/powerpoint/2010/main" val="282905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</cp:revision>
  <dcterms:created xsi:type="dcterms:W3CDTF">2022-02-08T10:09:16Z</dcterms:created>
  <dcterms:modified xsi:type="dcterms:W3CDTF">2022-02-08T10:19:54Z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2022-02-08T10:09:16Z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d0e37553-47b4-4d25-b44e-70224d90b620</vt:lpwstr>
  </property>
  <property fmtid="{D5CDD505-2E9C-101B-9397-08002B2CF9AE}" pid="8" name="MSIP_Label_4f518368-b969-4042-91d9-8939bd921da2_ContentBits">
    <vt:lpwstr>0</vt:lpwstr>
  </property>
</Properties>
</file>