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562"/>
  </p:normalViewPr>
  <p:slideViewPr>
    <p:cSldViewPr snapToGrid="0" snapToObjects="1">
      <p:cViewPr varScale="1">
        <p:scale>
          <a:sx n="100" d="100"/>
          <a:sy n="100" d="100"/>
        </p:scale>
        <p:origin x="5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tiff"/><Relationship Id="rId7" Type="http://schemas.openxmlformats.org/officeDocument/2006/relationships/image" Target="../media/image5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blog.timothymullican.com/calculating-pi-my-attempt-breaking-pi-record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3.tiff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-272716" y="-276888"/>
            <a:ext cx="439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calculate</a:t>
            </a:r>
            <a:r>
              <a:rPr lang="en-US" sz="4000" b="1" dirty="0"/>
              <a:t> </a:t>
            </a:r>
            <a:r>
              <a:rPr lang="el-GR" sz="6000" b="1" i="1" dirty="0">
                <a:solidFill>
                  <a:srgbClr val="0070C0"/>
                </a:solidFill>
              </a:rPr>
              <a:t>π</a:t>
            </a:r>
            <a:endParaRPr lang="el-GR" sz="60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6E077-CBBF-8B4A-AFD9-7FF186E983BF}"/>
              </a:ext>
            </a:extLst>
          </p:cNvPr>
          <p:cNvSpPr txBox="1"/>
          <p:nvPr/>
        </p:nvSpPr>
        <p:spPr>
          <a:xfrm>
            <a:off x="1030995" y="684039"/>
            <a:ext cx="539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Archimedes</a:t>
            </a:r>
            <a:r>
              <a:rPr lang="en-US" dirty="0"/>
              <a:t>' method – find the perimeter of a polygon inscribed within a circle and the perimeter of a polygon circumscribed outside a circle.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Ludolph</a:t>
            </a:r>
            <a:r>
              <a:rPr lang="en-US" b="1" dirty="0">
                <a:solidFill>
                  <a:srgbClr val="FF0000"/>
                </a:solidFill>
              </a:rPr>
              <a:t> van Ceulen</a:t>
            </a:r>
            <a:r>
              <a:rPr lang="en-US" dirty="0"/>
              <a:t> (1540-1610) </a:t>
            </a:r>
          </a:p>
          <a:p>
            <a:r>
              <a:rPr lang="en-US" dirty="0"/>
              <a:t>used this method for a polygon with 2</a:t>
            </a:r>
            <a:r>
              <a:rPr lang="en-US" baseline="30000" dirty="0"/>
              <a:t>62</a:t>
            </a:r>
            <a:r>
              <a:rPr lang="en-US" dirty="0"/>
              <a:t> sides</a:t>
            </a:r>
          </a:p>
          <a:p>
            <a:r>
              <a:rPr lang="en-US" dirty="0"/>
              <a:t>and calculated 35 digits of pi (in 30 years):</a:t>
            </a:r>
          </a:p>
          <a:p>
            <a:r>
              <a:rPr lang="en-US" dirty="0"/>
              <a:t>    3.14159265358979323846264338327950288...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E90CB-F12C-AB42-AE65-9B7ADBFADA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5669" y="2904718"/>
            <a:ext cx="3267621" cy="762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10872-2774-5442-A177-19AD213D11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678" y="5743078"/>
            <a:ext cx="5130800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35E84-B564-144D-AB10-D57AF3CD6459}"/>
              </a:ext>
            </a:extLst>
          </p:cNvPr>
          <p:cNvSpPr txBox="1"/>
          <p:nvPr/>
        </p:nvSpPr>
        <p:spPr>
          <a:xfrm>
            <a:off x="2973091" y="5499872"/>
            <a:ext cx="225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David </a:t>
            </a:r>
            <a:r>
              <a:rPr lang="en-US" b="1" dirty="0" err="1">
                <a:solidFill>
                  <a:srgbClr val="FF0000"/>
                </a:solidFill>
              </a:rPr>
              <a:t>Chudnovsky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Gregory </a:t>
            </a:r>
            <a:r>
              <a:rPr lang="en-US" b="1" dirty="0" err="1">
                <a:solidFill>
                  <a:srgbClr val="FF0000"/>
                </a:solidFill>
              </a:rPr>
              <a:t>Chudnovsky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(Kiev-born </a:t>
            </a:r>
            <a:r>
              <a:rPr lang="en-US" dirty="0" err="1"/>
              <a:t>american</a:t>
            </a:r>
            <a:r>
              <a:rPr lang="en-US" dirty="0"/>
              <a:t> </a:t>
            </a:r>
          </a:p>
          <a:p>
            <a:r>
              <a:rPr lang="en-US" dirty="0"/>
              <a:t>mathematicians):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7E8B8-D962-2449-A578-42DEC188D0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4541" y="4353756"/>
            <a:ext cx="38735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939B3C-868A-1543-9C90-EDE29A7AD64C}"/>
              </a:ext>
            </a:extLst>
          </p:cNvPr>
          <p:cNvSpPr txBox="1"/>
          <p:nvPr/>
        </p:nvSpPr>
        <p:spPr>
          <a:xfrm>
            <a:off x="2409740" y="4401565"/>
            <a:ext cx="225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Srinivasa Ramanujan</a:t>
            </a:r>
          </a:p>
          <a:p>
            <a:pPr algn="ctr"/>
            <a:r>
              <a:rPr lang="en-US" dirty="0"/>
              <a:t>(1887-1920):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DA5FE-5513-574C-BFB3-E9E179EC4F2B}"/>
              </a:ext>
            </a:extLst>
          </p:cNvPr>
          <p:cNvSpPr txBox="1"/>
          <p:nvPr/>
        </p:nvSpPr>
        <p:spPr>
          <a:xfrm>
            <a:off x="6855669" y="66165"/>
            <a:ext cx="5257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Current record (2020): over </a:t>
            </a:r>
            <a:r>
              <a:rPr lang="en-US" b="1" dirty="0">
                <a:solidFill>
                  <a:srgbClr val="FF0000"/>
                </a:solidFill>
              </a:rPr>
              <a:t>50 trillion digits!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The project took ~ 1 year, was using Alex Yee's  y-cruncher program, </a:t>
            </a:r>
            <a:r>
              <a:rPr lang="en-US" sz="1400" dirty="0" err="1">
                <a:solidFill>
                  <a:srgbClr val="0070C0"/>
                </a:solidFill>
              </a:rPr>
              <a:t>Chudnovsky</a:t>
            </a:r>
            <a:r>
              <a:rPr lang="en-US" sz="1400" dirty="0">
                <a:solidFill>
                  <a:srgbClr val="0070C0"/>
                </a:solidFill>
              </a:rPr>
              <a:t> algorithm, a Dell server, ~300 TB of fast disk storage, etc.  - </a:t>
            </a:r>
            <a:r>
              <a:rPr lang="en-US" sz="1100" dirty="0">
                <a:solidFill>
                  <a:srgbClr val="0070C0"/>
                </a:solidFill>
                <a:hlinkClick r:id="rId5"/>
              </a:rPr>
              <a:t>https://blog.timothymullican.com/calculating-pi-my-attempt-breaking-pi-record</a:t>
            </a: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Evaluating Pi … | Newton Excel Bach, not (just) an Excel Blog">
            <a:extLst>
              <a:ext uri="{FF2B5EF4-FFF2-40B4-BE49-F238E27FC236}">
                <a16:creationId xmlns:a16="http://schemas.microsoft.com/office/drawing/2014/main" id="{569D9565-321E-3746-9FC6-1BD545A2A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0925"/>
            <a:ext cx="914304" cy="83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D9D6C-1CDF-764C-838A-9E14B360C89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1589" y="2183245"/>
            <a:ext cx="1258637" cy="1506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2EA6-4AD6-EF40-8669-64953CF15CF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05" y="3621213"/>
            <a:ext cx="1354889" cy="162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0C870-7FB8-F34E-B1A1-6AB4C1FEADE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01" y="5367182"/>
            <a:ext cx="2741936" cy="1465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DA1CD-AA19-E242-9159-B8C71DF8134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54295"/>
            <a:ext cx="1043906" cy="1465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87A480-47F0-0542-A249-5667A23DD541}"/>
              </a:ext>
            </a:extLst>
          </p:cNvPr>
          <p:cNvSpPr txBox="1"/>
          <p:nvPr/>
        </p:nvSpPr>
        <p:spPr>
          <a:xfrm>
            <a:off x="10078177" y="3689148"/>
            <a:ext cx="152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Isaac Newton</a:t>
            </a:r>
          </a:p>
          <a:p>
            <a:pPr algn="ctr"/>
            <a:r>
              <a:rPr lang="en-US" dirty="0"/>
              <a:t>1642-1727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1E8A22-D0C7-754D-95E9-E8F6F60E2667}"/>
              </a:ext>
            </a:extLst>
          </p:cNvPr>
          <p:cNvSpPr txBox="1"/>
          <p:nvPr/>
        </p:nvSpPr>
        <p:spPr>
          <a:xfrm>
            <a:off x="6855669" y="2258387"/>
            <a:ext cx="31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1666 Newton found a much faster converging method: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E44C6-E94F-034B-9F2C-FC06881BB6BF}"/>
              </a:ext>
            </a:extLst>
          </p:cNvPr>
          <p:cNvSpPr txBox="1"/>
          <p:nvPr/>
        </p:nvSpPr>
        <p:spPr>
          <a:xfrm>
            <a:off x="2743200" y="3220005"/>
            <a:ext cx="326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Modern Algorithms:</a:t>
            </a:r>
          </a:p>
        </p:txBody>
      </p:sp>
    </p:spTree>
    <p:extLst>
      <p:ext uri="{BB962C8B-B14F-4D97-AF65-F5344CB8AC3E}">
        <p14:creationId xmlns:p14="http://schemas.microsoft.com/office/powerpoint/2010/main" val="14212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139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151</cp:revision>
  <dcterms:created xsi:type="dcterms:W3CDTF">2018-10-10T17:24:46Z</dcterms:created>
  <dcterms:modified xsi:type="dcterms:W3CDTF">2021-03-24T22:10:07Z</dcterms:modified>
</cp:coreProperties>
</file>