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22D2-4686-9A47-ADCF-DC4C51CBA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E56D7-D092-D041-A4E3-53F4D8ED3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5081C-AA61-2942-9F67-8DDC9B70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27E-65D0-1744-B205-61EACA148146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91C9A-0534-E241-9B87-60FA33F6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A797-B382-CA45-80FB-C835FEAA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9819-A448-BD4B-B19E-90361DAA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D530-2BEB-3F40-A8EE-EFB2190B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1E2F1-B732-B145-8E31-2FC1E03A7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030A7-4D16-204B-921B-9FBE5145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27E-65D0-1744-B205-61EACA148146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9E35F-9331-9749-BF29-B5FAFC7B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39771-513F-9240-8EBB-DFE2969F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9819-A448-BD4B-B19E-90361DAA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2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E553D-AC26-3D48-A1CD-A7277E13D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2A692-F661-2C44-99E7-8A15620BD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B8C92-1F9B-1B41-969E-598C2940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27E-65D0-1744-B205-61EACA148146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0A651-1723-7141-9601-57195A9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86BCD-843E-C34B-A3F6-9DA97E41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9819-A448-BD4B-B19E-90361DAA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9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D206-8897-4A4A-A8FE-D53D5B54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879C-0D6B-184B-80DE-8F493EC50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5D5A3-05A8-5B45-8D19-CCA7D8E2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27E-65D0-1744-B205-61EACA148146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0276-BDD3-114E-9360-B3801DF1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74F51-6C00-784B-9BAE-B232A763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9819-A448-BD4B-B19E-90361DAA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0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9023-EDEF-D749-AB78-75129E5F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91DE8-9B93-0941-AB9F-961AF421F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F94F7-05A5-5C4B-9B4E-97A79253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27E-65D0-1744-B205-61EACA148146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7536A-3E4F-2040-803D-63108901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8AC35-F545-0544-AAC2-AEC7A6A0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9819-A448-BD4B-B19E-90361DAA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9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9D9E-DF37-6945-AEC7-B03AFFB5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6A71-59F1-B446-80D6-666E7FA0E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55EF-7296-804C-A2AA-0424D8C87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EEE05-F1A1-6240-B98F-9AA34960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27E-65D0-1744-B205-61EACA148146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6D857-A659-6545-8C57-A87FE4CE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0CECC-3295-324D-96B4-D184DFAF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9819-A448-BD4B-B19E-90361DAA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9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D9F7-4545-6E4A-8002-BFC1A09D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36743-6200-E34E-AFD7-E1E64FA66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B7D46-B5BA-9E48-80B3-CD353C347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949FD-E3FD-5B4A-ADFF-E6B597529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741D5-9124-1845-8E8C-3944D2F0D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613A4-0824-A945-BF6E-DA382068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27E-65D0-1744-B205-61EACA148146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1BFCF-A806-A848-B71B-5D21118F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F458D-77BF-9745-9310-62AE9529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9819-A448-BD4B-B19E-90361DAA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4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2393-5DA3-EB45-877A-05BE02D8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DB9B4-91B3-D24D-B375-6A2B953A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27E-65D0-1744-B205-61EACA148146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E6504-A748-6046-9F7F-CAE5F647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D6A2D-72FA-2A49-9D08-3560C0F7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9819-A448-BD4B-B19E-90361DAA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2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AF4E2-C070-B341-8CAD-97E70B44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27E-65D0-1744-B205-61EACA148146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67817-4479-5146-9B8C-CAB23474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CE9D4-D59C-B74C-B394-ACDE6736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9819-A448-BD4B-B19E-90361DAA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1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BB90-45B6-8B46-AF5D-CDD6AED6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DF4DD-AB62-0848-80AF-1A5290C9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CE492-3973-D045-9C02-0A260F8BA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6F526-DC1D-B842-9B0C-FCD0529A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27E-65D0-1744-B205-61EACA148146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0572B-6EB0-1A4A-9AAC-A342E0DA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61FF0-BCBE-FB4A-A72B-28BA89D5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9819-A448-BD4B-B19E-90361DAA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5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6876-832E-6E4D-963E-6C68A351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BD769-5454-AE4B-B9D2-CF7F3EC6F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D885C-4746-3446-862D-3FF23F36B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1B7A5-7ACC-DA47-A9F9-33DD840F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27E-65D0-1744-B205-61EACA148146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521C5-A77A-1743-93A1-FBE8AD70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70DC-D030-F549-8754-60AF3322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9819-A448-BD4B-B19E-90361DAA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0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FBBD9-58C4-5F44-86FB-8FE4B1A6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4FFEA-4491-6A4D-A749-7B9E3ADE4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C9AEB-021D-DE49-87F9-62FF30E2F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627E-65D0-1744-B205-61EACA148146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964B9-D3F1-C74C-91EE-5478F45B1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3BD9B-D146-5B4C-A4C2-1BD83A6DE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D9819-A448-BD4B-B19E-90361DAA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f"/><Relationship Id="rId3" Type="http://schemas.openxmlformats.org/officeDocument/2006/relationships/hyperlink" Target="https://www.datarobot.com/" TargetMode="External"/><Relationship Id="rId7" Type="http://schemas.openxmlformats.org/officeDocument/2006/relationships/image" Target="../media/image1.tiff"/><Relationship Id="rId2" Type="http://schemas.openxmlformats.org/officeDocument/2006/relationships/hyperlink" Target="https://www.datarobot.com/leadership-tea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tarobot-public-api-client.readthedocs-hosted.com/en/v2.15.0/examples/index.html" TargetMode="External"/><Relationship Id="rId5" Type="http://schemas.openxmlformats.org/officeDocument/2006/relationships/hyperlink" Target="https://datarobot-public-api-client.readthedocs-hosted.com/en/v2.17.0/" TargetMode="External"/><Relationship Id="rId4" Type="http://schemas.openxmlformats.org/officeDocument/2006/relationships/hyperlink" Target="https://github.com/datarobo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908A2A-BAA0-504B-A088-08B02FA6D78D}"/>
              </a:ext>
            </a:extLst>
          </p:cNvPr>
          <p:cNvSpPr txBox="1"/>
          <p:nvPr/>
        </p:nvSpPr>
        <p:spPr>
          <a:xfrm>
            <a:off x="0" y="0"/>
            <a:ext cx="72626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DataRobot</a:t>
            </a:r>
            <a:r>
              <a:rPr lang="en-US" sz="2800" b="1" dirty="0"/>
              <a:t> Inc.</a:t>
            </a:r>
            <a:r>
              <a:rPr lang="en-US" sz="1400" dirty="0"/>
              <a:t> -  founded in 2012 by Jeremy </a:t>
            </a:r>
            <a:r>
              <a:rPr lang="en-US" sz="1400" dirty="0" err="1"/>
              <a:t>Achin</a:t>
            </a:r>
            <a:r>
              <a:rPr lang="en-US" sz="1400" dirty="0"/>
              <a:t> (CEO) &amp; Tom de Godoy (CTO)</a:t>
            </a:r>
          </a:p>
          <a:p>
            <a:r>
              <a:rPr lang="en-US" sz="1400" dirty="0"/>
              <a:t>  </a:t>
            </a:r>
            <a:r>
              <a:rPr lang="en-US" sz="1400" dirty="0">
                <a:hlinkClick r:id="rId2"/>
              </a:rPr>
              <a:t>https://www.datarobot.com/leadership-team/</a:t>
            </a:r>
            <a:endParaRPr lang="en-US" sz="1400" dirty="0"/>
          </a:p>
          <a:p>
            <a:r>
              <a:rPr lang="en-US" sz="1400" dirty="0" err="1"/>
              <a:t>AutoML</a:t>
            </a:r>
            <a:r>
              <a:rPr lang="en-US" sz="1400" dirty="0"/>
              <a:t> platform built by Kaggle competitors (uses H2O.ai and proprietary algorithms) :</a:t>
            </a:r>
          </a:p>
          <a:p>
            <a:r>
              <a:rPr lang="en-US" sz="1400" dirty="0"/>
              <a:t> - load data from files, databases, Hadoop, or via API</a:t>
            </a:r>
          </a:p>
          <a:p>
            <a:r>
              <a:rPr lang="en-US" sz="1400" dirty="0"/>
              <a:t> - explore and analyze data, select/build features, </a:t>
            </a:r>
          </a:p>
          <a:p>
            <a:r>
              <a:rPr lang="en-US" sz="1400" dirty="0"/>
              <a:t> - automatically train and test multiple models/parameters, select the best one.</a:t>
            </a:r>
          </a:p>
          <a:p>
            <a:r>
              <a:rPr lang="en-US" sz="1400" dirty="0"/>
              <a:t> - analysis of importance of features/parameters</a:t>
            </a:r>
          </a:p>
          <a:p>
            <a:r>
              <a:rPr lang="en-US" sz="1400" dirty="0"/>
              <a:t> - python module to invoke </a:t>
            </a:r>
            <a:r>
              <a:rPr lang="en-US" sz="1400" dirty="0" err="1"/>
              <a:t>DataRobot</a:t>
            </a:r>
            <a:r>
              <a:rPr lang="en-US" sz="1400" dirty="0"/>
              <a:t> from </a:t>
            </a:r>
            <a:r>
              <a:rPr lang="en-US" sz="1400" dirty="0" err="1"/>
              <a:t>jupyter</a:t>
            </a:r>
            <a:r>
              <a:rPr lang="en-US" sz="1400" dirty="0"/>
              <a:t>/python</a:t>
            </a:r>
          </a:p>
          <a:p>
            <a:r>
              <a:rPr lang="en-US" sz="1400" dirty="0"/>
              <a:t> - connectors to different databases</a:t>
            </a:r>
          </a:p>
          <a:p>
            <a:r>
              <a:rPr lang="en-US" sz="1400" dirty="0"/>
              <a:t> - platform to run deployed models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3"/>
              </a:rPr>
              <a:t>https://www.datarobot.com/</a:t>
            </a:r>
            <a:endParaRPr lang="en-US" sz="1400" dirty="0"/>
          </a:p>
          <a:p>
            <a:r>
              <a:rPr lang="en-US" sz="1400" dirty="0"/>
              <a:t> - </a:t>
            </a:r>
            <a:r>
              <a:rPr lang="en-US" sz="1400" dirty="0">
                <a:hlinkClick r:id="rId4"/>
              </a:rPr>
              <a:t>https://github.com/datarobot</a:t>
            </a:r>
            <a:endParaRPr lang="en-US" sz="1400" dirty="0"/>
          </a:p>
          <a:p>
            <a:r>
              <a:rPr lang="en-US" sz="1400" dirty="0"/>
              <a:t> - </a:t>
            </a:r>
            <a:r>
              <a:rPr lang="en-US" sz="1400" dirty="0">
                <a:hlinkClick r:id="rId5"/>
              </a:rPr>
              <a:t>https://datarobot-public-api-client.readthedocs-hosted.com/en/v2.17.0/</a:t>
            </a:r>
            <a:r>
              <a:rPr lang="en-US" sz="1400" dirty="0"/>
              <a:t> 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6"/>
              </a:rPr>
              <a:t>https://datarobot-public-api-client.readthedocs-hosted.com/en/v2.15.0/examples/index.html</a:t>
            </a:r>
            <a:r>
              <a:rPr lang="en-US" sz="1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A41894-8361-9F40-AD5A-69ED6652313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7366" y="87368"/>
            <a:ext cx="3791136" cy="2529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763051-E946-6D4A-A2B0-B283C4361490}"/>
              </a:ext>
            </a:extLst>
          </p:cNvPr>
          <p:cNvSpPr txBox="1"/>
          <p:nvPr/>
        </p:nvSpPr>
        <p:spPr>
          <a:xfrm>
            <a:off x="8652658" y="2716720"/>
            <a:ext cx="310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Jeremy </a:t>
            </a:r>
            <a:r>
              <a:rPr lang="en-US" dirty="0" err="1"/>
              <a:t>Achin</a:t>
            </a:r>
            <a:r>
              <a:rPr lang="en-US" dirty="0"/>
              <a:t> &amp; Tom de Godoy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CFEEE6-2CC8-4447-86C3-7559DB36372D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6679" y="4067503"/>
            <a:ext cx="3961823" cy="23718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BCFDF8-8279-E44F-BEA1-E4604A8A5748}"/>
              </a:ext>
            </a:extLst>
          </p:cNvPr>
          <p:cNvSpPr txBox="1"/>
          <p:nvPr/>
        </p:nvSpPr>
        <p:spPr>
          <a:xfrm>
            <a:off x="199696" y="3546753"/>
            <a:ext cx="637977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Integration with python: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 -n python3 -c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-forge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datarobot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-y -q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datarobot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endpoint = 'https://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app.datarobot.com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/v2'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 = 'YOUR_TOKEN_HERE'</a:t>
            </a:r>
          </a:p>
          <a:p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dr.Client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(endpoint=endpoint, token=token)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dr.Project.start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modeling_df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# Specify the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we want to model with. (This can also be a path to a CSV or URL.)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project_name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='Airline Delay', # Give the project a name. target='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was_delayed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 </a:t>
            </a:r>
          </a:p>
          <a:p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project.set_worker_count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  <a:p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project.wait_for_autopilot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project.get_models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6576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CFEEE6-2CC8-4447-86C3-7559DB36372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026"/>
            <a:ext cx="2802251" cy="16776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20D70-14A5-E348-B575-0762886377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9668" y="68523"/>
            <a:ext cx="3821753" cy="21497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716252-5311-5647-9108-D850E7530ED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56" y="3038244"/>
            <a:ext cx="5065986" cy="31662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9C7561-7C1F-4C4D-ADC6-618747211673}"/>
              </a:ext>
            </a:extLst>
          </p:cNvPr>
          <p:cNvSpPr txBox="1"/>
          <p:nvPr/>
        </p:nvSpPr>
        <p:spPr>
          <a:xfrm>
            <a:off x="66594" y="1692690"/>
            <a:ext cx="2403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Load data, do exploration, </a:t>
            </a:r>
          </a:p>
          <a:p>
            <a:r>
              <a:rPr lang="en-US" sz="1600" dirty="0"/>
              <a:t>specify target,</a:t>
            </a:r>
          </a:p>
          <a:p>
            <a:r>
              <a:rPr lang="en-US" sz="1600" dirty="0"/>
              <a:t>press big "Start"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828B0-4D45-5145-A833-46E37646519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0607" y="68523"/>
            <a:ext cx="4876800" cy="23425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1D1FBA-29C6-AA4D-8696-3701B3CB1634}"/>
              </a:ext>
            </a:extLst>
          </p:cNvPr>
          <p:cNvSpPr txBox="1"/>
          <p:nvPr/>
        </p:nvSpPr>
        <p:spPr>
          <a:xfrm>
            <a:off x="7462924" y="2429085"/>
            <a:ext cx="4577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ROC Curve, Prediction Distribution, Confusion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2A56AA-4051-C74A-89E7-A288E2DA5E1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3423" y="3556854"/>
            <a:ext cx="5507421" cy="26454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F8CD5E-C2E4-9944-AFB9-AF1F601E5F06}"/>
              </a:ext>
            </a:extLst>
          </p:cNvPr>
          <p:cNvSpPr txBox="1"/>
          <p:nvPr/>
        </p:nvSpPr>
        <p:spPr>
          <a:xfrm>
            <a:off x="6918297" y="6283873"/>
            <a:ext cx="4711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Explanations for Predictions (Random Forest, 3 zones)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8806D0-7E0F-2D49-9B97-9B7DE0E52A87}"/>
              </a:ext>
            </a:extLst>
          </p:cNvPr>
          <p:cNvSpPr txBox="1"/>
          <p:nvPr/>
        </p:nvSpPr>
        <p:spPr>
          <a:xfrm>
            <a:off x="1136053" y="6283873"/>
            <a:ext cx="277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models ranked by accuracy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6A368-7AEA-D748-B39A-0B7924CB4DBE}"/>
              </a:ext>
            </a:extLst>
          </p:cNvPr>
          <p:cNvSpPr txBox="1"/>
          <p:nvPr/>
        </p:nvSpPr>
        <p:spPr>
          <a:xfrm>
            <a:off x="2951619" y="2218259"/>
            <a:ext cx="4030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 pre-processing before running the model</a:t>
            </a:r>
          </a:p>
        </p:txBody>
      </p:sp>
    </p:spTree>
    <p:extLst>
      <p:ext uri="{BB962C8B-B14F-4D97-AF65-F5344CB8AC3E}">
        <p14:creationId xmlns:p14="http://schemas.microsoft.com/office/powerpoint/2010/main" val="297208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361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Lev Selector</cp:lastModifiedBy>
  <cp:revision>8</cp:revision>
  <dcterms:created xsi:type="dcterms:W3CDTF">2019-06-26T19:23:41Z</dcterms:created>
  <dcterms:modified xsi:type="dcterms:W3CDTF">2021-02-22T17:24:43Z</dcterms:modified>
</cp:coreProperties>
</file>