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CF23B-6CE9-CB40-B19E-26E61C4EBFFD}" v="3" dt="2019-04-22T17:05:07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2"/>
    <p:restoredTop sz="94665"/>
  </p:normalViewPr>
  <p:slideViewPr>
    <p:cSldViewPr snapToGrid="0">
      <p:cViewPr varScale="1">
        <p:scale>
          <a:sx n="107" d="100"/>
          <a:sy n="107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 Selector" userId="314cf8c1-d356-4160-b242-72dee3bb7a46" providerId="ADAL" clId="{E5B8AB5D-638A-584E-905B-F395DEC4C31B}"/>
    <pc:docChg chg="custSel delSld modSld">
      <pc:chgData name="Lev Selector" userId="314cf8c1-d356-4160-b242-72dee3bb7a46" providerId="ADAL" clId="{E5B8AB5D-638A-584E-905B-F395DEC4C31B}" dt="2019-04-12T18:46:25.775" v="3140" actId="1076"/>
      <pc:docMkLst>
        <pc:docMk/>
      </pc:docMkLst>
      <pc:sldChg chg="addSp delSp modSp">
        <pc:chgData name="Lev Selector" userId="314cf8c1-d356-4160-b242-72dee3bb7a46" providerId="ADAL" clId="{E5B8AB5D-638A-584E-905B-F395DEC4C31B}" dt="2019-04-12T18:46:25.775" v="3140" actId="1076"/>
        <pc:sldMkLst>
          <pc:docMk/>
          <pc:sldMk cId="53163649" sldId="256"/>
        </pc:sldMkLst>
        <pc:spChg chg="add mod">
          <ac:chgData name="Lev Selector" userId="314cf8c1-d356-4160-b242-72dee3bb7a46" providerId="ADAL" clId="{E5B8AB5D-638A-584E-905B-F395DEC4C31B}" dt="2019-04-12T17:40:22.499" v="256" actId="1076"/>
          <ac:spMkLst>
            <pc:docMk/>
            <pc:sldMk cId="53163649" sldId="256"/>
            <ac:spMk id="2" creationId="{6C8F5251-3B1C-7844-B398-F9D4DCE34C35}"/>
          </ac:spMkLst>
        </pc:spChg>
        <pc:spChg chg="add mod">
          <ac:chgData name="Lev Selector" userId="314cf8c1-d356-4160-b242-72dee3bb7a46" providerId="ADAL" clId="{E5B8AB5D-638A-584E-905B-F395DEC4C31B}" dt="2019-04-12T18:45:10.325" v="3103" actId="1036"/>
          <ac:spMkLst>
            <pc:docMk/>
            <pc:sldMk cId="53163649" sldId="256"/>
            <ac:spMk id="3" creationId="{C41E856E-575A-3244-AF2E-E802701936C9}"/>
          </ac:spMkLst>
        </pc:spChg>
        <pc:spChg chg="add mod">
          <ac:chgData name="Lev Selector" userId="314cf8c1-d356-4160-b242-72dee3bb7a46" providerId="ADAL" clId="{E5B8AB5D-638A-584E-905B-F395DEC4C31B}" dt="2019-04-12T18:41:22.353" v="2928" actId="1076"/>
          <ac:spMkLst>
            <pc:docMk/>
            <pc:sldMk cId="53163649" sldId="256"/>
            <ac:spMk id="6" creationId="{E04DC13E-1911-244C-8EC6-AB8AB4D4E232}"/>
          </ac:spMkLst>
        </pc:spChg>
        <pc:spChg chg="add mod">
          <ac:chgData name="Lev Selector" userId="314cf8c1-d356-4160-b242-72dee3bb7a46" providerId="ADAL" clId="{E5B8AB5D-638A-584E-905B-F395DEC4C31B}" dt="2019-04-12T18:45:10.325" v="3103" actId="1036"/>
          <ac:spMkLst>
            <pc:docMk/>
            <pc:sldMk cId="53163649" sldId="256"/>
            <ac:spMk id="15" creationId="{1454B007-A5AD-3E41-81C8-A8927FDAAC6E}"/>
          </ac:spMkLst>
        </pc:spChg>
        <pc:spChg chg="add mod">
          <ac:chgData name="Lev Selector" userId="314cf8c1-d356-4160-b242-72dee3bb7a46" providerId="ADAL" clId="{E5B8AB5D-638A-584E-905B-F395DEC4C31B}" dt="2019-04-12T18:41:22.353" v="2928" actId="1076"/>
          <ac:spMkLst>
            <pc:docMk/>
            <pc:sldMk cId="53163649" sldId="256"/>
            <ac:spMk id="20" creationId="{95B6DCA5-7BAC-2245-A5D3-A76ECCA1C815}"/>
          </ac:spMkLst>
        </pc:spChg>
        <pc:spChg chg="add mod">
          <ac:chgData name="Lev Selector" userId="314cf8c1-d356-4160-b242-72dee3bb7a46" providerId="ADAL" clId="{E5B8AB5D-638A-584E-905B-F395DEC4C31B}" dt="2019-04-12T18:41:22.353" v="2928" actId="1076"/>
          <ac:spMkLst>
            <pc:docMk/>
            <pc:sldMk cId="53163649" sldId="256"/>
            <ac:spMk id="21" creationId="{23E833FE-19F2-DB42-967F-65264F13306A}"/>
          </ac:spMkLst>
        </pc:spChg>
        <pc:spChg chg="add mod">
          <ac:chgData name="Lev Selector" userId="314cf8c1-d356-4160-b242-72dee3bb7a46" providerId="ADAL" clId="{E5B8AB5D-638A-584E-905B-F395DEC4C31B}" dt="2019-04-12T18:41:22.353" v="2928" actId="1076"/>
          <ac:spMkLst>
            <pc:docMk/>
            <pc:sldMk cId="53163649" sldId="256"/>
            <ac:spMk id="22" creationId="{63203C85-F694-9F48-B5D2-7B36B27128D3}"/>
          </ac:spMkLst>
        </pc:spChg>
        <pc:spChg chg="add mod">
          <ac:chgData name="Lev Selector" userId="314cf8c1-d356-4160-b242-72dee3bb7a46" providerId="ADAL" clId="{E5B8AB5D-638A-584E-905B-F395DEC4C31B}" dt="2019-04-12T18:35:03.641" v="2852" actId="1076"/>
          <ac:spMkLst>
            <pc:docMk/>
            <pc:sldMk cId="53163649" sldId="256"/>
            <ac:spMk id="32" creationId="{9FD140F1-CEDB-7445-B4DD-30DA33920E61}"/>
          </ac:spMkLst>
        </pc:spChg>
        <pc:spChg chg="add mod">
          <ac:chgData name="Lev Selector" userId="314cf8c1-d356-4160-b242-72dee3bb7a46" providerId="ADAL" clId="{E5B8AB5D-638A-584E-905B-F395DEC4C31B}" dt="2019-04-12T18:35:03.641" v="2852" actId="1076"/>
          <ac:spMkLst>
            <pc:docMk/>
            <pc:sldMk cId="53163649" sldId="256"/>
            <ac:spMk id="33" creationId="{50307B22-17DA-9642-88A7-5080205DD836}"/>
          </ac:spMkLst>
        </pc:spChg>
        <pc:spChg chg="add mod">
          <ac:chgData name="Lev Selector" userId="314cf8c1-d356-4160-b242-72dee3bb7a46" providerId="ADAL" clId="{E5B8AB5D-638A-584E-905B-F395DEC4C31B}" dt="2019-04-12T18:35:03.641" v="2852" actId="1076"/>
          <ac:spMkLst>
            <pc:docMk/>
            <pc:sldMk cId="53163649" sldId="256"/>
            <ac:spMk id="34" creationId="{B729E4F8-B003-3343-A0A7-2709E3903F46}"/>
          </ac:spMkLst>
        </pc:spChg>
        <pc:spChg chg="add mod">
          <ac:chgData name="Lev Selector" userId="314cf8c1-d356-4160-b242-72dee3bb7a46" providerId="ADAL" clId="{E5B8AB5D-638A-584E-905B-F395DEC4C31B}" dt="2019-04-12T18:35:29.097" v="2856" actId="1076"/>
          <ac:spMkLst>
            <pc:docMk/>
            <pc:sldMk cId="53163649" sldId="256"/>
            <ac:spMk id="35" creationId="{CB1F045F-8E27-8A40-947D-BAA262FEBCF2}"/>
          </ac:spMkLst>
        </pc:spChg>
        <pc:spChg chg="add mod">
          <ac:chgData name="Lev Selector" userId="314cf8c1-d356-4160-b242-72dee3bb7a46" providerId="ADAL" clId="{E5B8AB5D-638A-584E-905B-F395DEC4C31B}" dt="2019-04-12T18:35:29.097" v="2856" actId="1076"/>
          <ac:spMkLst>
            <pc:docMk/>
            <pc:sldMk cId="53163649" sldId="256"/>
            <ac:spMk id="36" creationId="{28EA7401-B210-D340-8759-B0DF7E897582}"/>
          </ac:spMkLst>
        </pc:spChg>
        <pc:spChg chg="add mod">
          <ac:chgData name="Lev Selector" userId="314cf8c1-d356-4160-b242-72dee3bb7a46" providerId="ADAL" clId="{E5B8AB5D-638A-584E-905B-F395DEC4C31B}" dt="2019-04-12T18:35:29.097" v="2856" actId="1076"/>
          <ac:spMkLst>
            <pc:docMk/>
            <pc:sldMk cId="53163649" sldId="256"/>
            <ac:spMk id="37" creationId="{04428D97-ADFE-FC4C-9A6E-8F2985DD47E8}"/>
          </ac:spMkLst>
        </pc:spChg>
        <pc:spChg chg="add mod">
          <ac:chgData name="Lev Selector" userId="314cf8c1-d356-4160-b242-72dee3bb7a46" providerId="ADAL" clId="{E5B8AB5D-638A-584E-905B-F395DEC4C31B}" dt="2019-04-12T18:35:03.641" v="2852" actId="1076"/>
          <ac:spMkLst>
            <pc:docMk/>
            <pc:sldMk cId="53163649" sldId="256"/>
            <ac:spMk id="38" creationId="{67A7F6C0-4BDB-9E41-BEDE-1774E48DC5C2}"/>
          </ac:spMkLst>
        </pc:spChg>
        <pc:spChg chg="add mod">
          <ac:chgData name="Lev Selector" userId="314cf8c1-d356-4160-b242-72dee3bb7a46" providerId="ADAL" clId="{E5B8AB5D-638A-584E-905B-F395DEC4C31B}" dt="2019-04-12T18:41:40.879" v="2930" actId="1076"/>
          <ac:spMkLst>
            <pc:docMk/>
            <pc:sldMk cId="53163649" sldId="256"/>
            <ac:spMk id="43" creationId="{002CD2F0-2F4D-D84B-A9C0-209E0FF0DBA1}"/>
          </ac:spMkLst>
        </pc:spChg>
        <pc:spChg chg="add mod">
          <ac:chgData name="Lev Selector" userId="314cf8c1-d356-4160-b242-72dee3bb7a46" providerId="ADAL" clId="{E5B8AB5D-638A-584E-905B-F395DEC4C31B}" dt="2019-04-12T18:41:22.353" v="2928" actId="1076"/>
          <ac:spMkLst>
            <pc:docMk/>
            <pc:sldMk cId="53163649" sldId="256"/>
            <ac:spMk id="56" creationId="{B2306B3C-31A2-3240-8DF7-526678506FEF}"/>
          </ac:spMkLst>
        </pc:spChg>
        <pc:spChg chg="add mod">
          <ac:chgData name="Lev Selector" userId="314cf8c1-d356-4160-b242-72dee3bb7a46" providerId="ADAL" clId="{E5B8AB5D-638A-584E-905B-F395DEC4C31B}" dt="2019-04-12T18:46:25.775" v="3140" actId="1076"/>
          <ac:spMkLst>
            <pc:docMk/>
            <pc:sldMk cId="53163649" sldId="256"/>
            <ac:spMk id="61" creationId="{B72E6602-3E81-2846-8AA5-5727893D8DD1}"/>
          </ac:spMkLst>
        </pc:spChg>
        <pc:spChg chg="add mod">
          <ac:chgData name="Lev Selector" userId="314cf8c1-d356-4160-b242-72dee3bb7a46" providerId="ADAL" clId="{E5B8AB5D-638A-584E-905B-F395DEC4C31B}" dt="2019-04-12T18:38:55.465" v="2898" actId="20577"/>
          <ac:spMkLst>
            <pc:docMk/>
            <pc:sldMk cId="53163649" sldId="256"/>
            <ac:spMk id="71" creationId="{520C1CD1-FEA6-E343-B9FE-6C076890E87F}"/>
          </ac:spMkLst>
        </pc:spChg>
        <pc:spChg chg="add mod">
          <ac:chgData name="Lev Selector" userId="314cf8c1-d356-4160-b242-72dee3bb7a46" providerId="ADAL" clId="{E5B8AB5D-638A-584E-905B-F395DEC4C31B}" dt="2019-04-12T18:35:08.128" v="2853" actId="1076"/>
          <ac:spMkLst>
            <pc:docMk/>
            <pc:sldMk cId="53163649" sldId="256"/>
            <ac:spMk id="72" creationId="{4DA79D8F-1CFB-F644-A104-D23098F7096E}"/>
          </ac:spMkLst>
        </pc:spChg>
        <pc:spChg chg="add mod">
          <ac:chgData name="Lev Selector" userId="314cf8c1-d356-4160-b242-72dee3bb7a46" providerId="ADAL" clId="{E5B8AB5D-638A-584E-905B-F395DEC4C31B}" dt="2019-04-12T18:40:52.689" v="2921" actId="255"/>
          <ac:spMkLst>
            <pc:docMk/>
            <pc:sldMk cId="53163649" sldId="256"/>
            <ac:spMk id="73" creationId="{C5AD137F-59E6-DE42-8007-2A4A271BD6BF}"/>
          </ac:spMkLst>
        </pc:spChg>
        <pc:spChg chg="add mod">
          <ac:chgData name="Lev Selector" userId="314cf8c1-d356-4160-b242-72dee3bb7a46" providerId="ADAL" clId="{E5B8AB5D-638A-584E-905B-F395DEC4C31B}" dt="2019-04-12T18:35:16.633" v="2855" actId="1076"/>
          <ac:spMkLst>
            <pc:docMk/>
            <pc:sldMk cId="53163649" sldId="256"/>
            <ac:spMk id="76" creationId="{6BEAD7BF-D4DF-2C4A-816C-FF489D72783E}"/>
          </ac:spMkLst>
        </pc:spChg>
        <pc:spChg chg="del">
          <ac:chgData name="Lev Selector" userId="314cf8c1-d356-4160-b242-72dee3bb7a46" providerId="ADAL" clId="{E5B8AB5D-638A-584E-905B-F395DEC4C31B}" dt="2019-04-12T17:36:09.852" v="99" actId="478"/>
          <ac:spMkLst>
            <pc:docMk/>
            <pc:sldMk cId="53163649" sldId="256"/>
            <ac:spMk id="88" creationId="{00000000-0000-0000-0000-000000000000}"/>
          </ac:spMkLst>
        </pc:spChg>
        <pc:spChg chg="del">
          <ac:chgData name="Lev Selector" userId="314cf8c1-d356-4160-b242-72dee3bb7a46" providerId="ADAL" clId="{E5B8AB5D-638A-584E-905B-F395DEC4C31B}" dt="2019-04-12T17:44:25.819" v="686" actId="478"/>
          <ac:spMkLst>
            <pc:docMk/>
            <pc:sldMk cId="53163649" sldId="256"/>
            <ac:spMk id="89" creationId="{00000000-0000-0000-0000-000000000000}"/>
          </ac:spMkLst>
        </pc:spChg>
        <pc:spChg chg="mod">
          <ac:chgData name="Lev Selector" userId="314cf8c1-d356-4160-b242-72dee3bb7a46" providerId="ADAL" clId="{E5B8AB5D-638A-584E-905B-F395DEC4C31B}" dt="2019-04-12T17:40:19.547" v="255" actId="14100"/>
          <ac:spMkLst>
            <pc:docMk/>
            <pc:sldMk cId="53163649" sldId="256"/>
            <ac:spMk id="90" creationId="{00000000-0000-0000-0000-000000000000}"/>
          </ac:spMkLst>
        </pc:spChg>
        <pc:spChg chg="del">
          <ac:chgData name="Lev Selector" userId="314cf8c1-d356-4160-b242-72dee3bb7a46" providerId="ADAL" clId="{E5B8AB5D-638A-584E-905B-F395DEC4C31B}" dt="2019-04-12T17:36:09.852" v="99" actId="478"/>
          <ac:spMkLst>
            <pc:docMk/>
            <pc:sldMk cId="53163649" sldId="256"/>
            <ac:spMk id="91" creationId="{00000000-0000-0000-0000-000000000000}"/>
          </ac:spMkLst>
        </pc:spChg>
        <pc:spChg chg="add mod">
          <ac:chgData name="Lev Selector" userId="314cf8c1-d356-4160-b242-72dee3bb7a46" providerId="ADAL" clId="{E5B8AB5D-638A-584E-905B-F395DEC4C31B}" dt="2019-04-12T18:40:18.009" v="2916" actId="20577"/>
          <ac:spMkLst>
            <pc:docMk/>
            <pc:sldMk cId="53163649" sldId="256"/>
            <ac:spMk id="93" creationId="{168D47EB-B02F-3D48-92C0-EED1BD7E5D80}"/>
          </ac:spMkLst>
        </pc:spChg>
        <pc:spChg chg="add mod">
          <ac:chgData name="Lev Selector" userId="314cf8c1-d356-4160-b242-72dee3bb7a46" providerId="ADAL" clId="{E5B8AB5D-638A-584E-905B-F395DEC4C31B}" dt="2019-04-12T18:37:20.424" v="2887" actId="207"/>
          <ac:spMkLst>
            <pc:docMk/>
            <pc:sldMk cId="53163649" sldId="256"/>
            <ac:spMk id="94" creationId="{AE0BEEB0-62C0-B349-9A7B-DD6D09813EA1}"/>
          </ac:spMkLst>
        </pc:spChg>
        <pc:spChg chg="add mod">
          <ac:chgData name="Lev Selector" userId="314cf8c1-d356-4160-b242-72dee3bb7a46" providerId="ADAL" clId="{E5B8AB5D-638A-584E-905B-F395DEC4C31B}" dt="2019-04-12T18:41:04.026" v="2924" actId="20577"/>
          <ac:spMkLst>
            <pc:docMk/>
            <pc:sldMk cId="53163649" sldId="256"/>
            <ac:spMk id="95" creationId="{61892870-A993-B746-8F9F-5180FFAB2D72}"/>
          </ac:spMkLst>
        </pc:spChg>
        <pc:spChg chg="del">
          <ac:chgData name="Lev Selector" userId="314cf8c1-d356-4160-b242-72dee3bb7a46" providerId="ADAL" clId="{E5B8AB5D-638A-584E-905B-F395DEC4C31B}" dt="2019-04-12T17:36:09.852" v="99" actId="478"/>
          <ac:spMkLst>
            <pc:docMk/>
            <pc:sldMk cId="53163649" sldId="256"/>
            <ac:spMk id="96" creationId="{00000000-0000-0000-0000-000000000000}"/>
          </ac:spMkLst>
        </pc:spChg>
        <pc:spChg chg="del">
          <ac:chgData name="Lev Selector" userId="314cf8c1-d356-4160-b242-72dee3bb7a46" providerId="ADAL" clId="{E5B8AB5D-638A-584E-905B-F395DEC4C31B}" dt="2019-04-12T17:36:09.852" v="99" actId="478"/>
          <ac:spMkLst>
            <pc:docMk/>
            <pc:sldMk cId="53163649" sldId="256"/>
            <ac:spMk id="97" creationId="{00000000-0000-0000-0000-000000000000}"/>
          </ac:spMkLst>
        </pc:spChg>
        <pc:spChg chg="del">
          <ac:chgData name="Lev Selector" userId="314cf8c1-d356-4160-b242-72dee3bb7a46" providerId="ADAL" clId="{E5B8AB5D-638A-584E-905B-F395DEC4C31B}" dt="2019-04-12T17:36:12.731" v="100" actId="478"/>
          <ac:spMkLst>
            <pc:docMk/>
            <pc:sldMk cId="53163649" sldId="256"/>
            <ac:spMk id="98" creationId="{00000000-0000-0000-0000-000000000000}"/>
          </ac:spMkLst>
        </pc:spChg>
        <pc:spChg chg="del">
          <ac:chgData name="Lev Selector" userId="314cf8c1-d356-4160-b242-72dee3bb7a46" providerId="ADAL" clId="{E5B8AB5D-638A-584E-905B-F395DEC4C31B}" dt="2019-04-12T17:36:12.731" v="100" actId="478"/>
          <ac:spMkLst>
            <pc:docMk/>
            <pc:sldMk cId="53163649" sldId="256"/>
            <ac:spMk id="99" creationId="{00000000-0000-0000-0000-000000000000}"/>
          </ac:spMkLst>
        </pc:spChg>
        <pc:spChg chg="del">
          <ac:chgData name="Lev Selector" userId="314cf8c1-d356-4160-b242-72dee3bb7a46" providerId="ADAL" clId="{E5B8AB5D-638A-584E-905B-F395DEC4C31B}" dt="2019-04-12T17:36:12.731" v="100" actId="478"/>
          <ac:spMkLst>
            <pc:docMk/>
            <pc:sldMk cId="53163649" sldId="256"/>
            <ac:spMk id="100" creationId="{00000000-0000-0000-0000-000000000000}"/>
          </ac:spMkLst>
        </pc:spChg>
        <pc:spChg chg="del">
          <ac:chgData name="Lev Selector" userId="314cf8c1-d356-4160-b242-72dee3bb7a46" providerId="ADAL" clId="{E5B8AB5D-638A-584E-905B-F395DEC4C31B}" dt="2019-04-12T17:36:12.731" v="100" actId="478"/>
          <ac:spMkLst>
            <pc:docMk/>
            <pc:sldMk cId="53163649" sldId="256"/>
            <ac:spMk id="101" creationId="{00000000-0000-0000-0000-000000000000}"/>
          </ac:spMkLst>
        </pc:spChg>
        <pc:spChg chg="add mod">
          <ac:chgData name="Lev Selector" userId="314cf8c1-d356-4160-b242-72dee3bb7a46" providerId="ADAL" clId="{E5B8AB5D-638A-584E-905B-F395DEC4C31B}" dt="2019-04-12T18:41:14.890" v="2927" actId="20577"/>
          <ac:spMkLst>
            <pc:docMk/>
            <pc:sldMk cId="53163649" sldId="256"/>
            <ac:spMk id="102" creationId="{B96E4BC5-E51E-8947-B29E-C456F2851576}"/>
          </ac:spMkLst>
        </pc:spChg>
        <pc:picChg chg="add mod">
          <ac:chgData name="Lev Selector" userId="314cf8c1-d356-4160-b242-72dee3bb7a46" providerId="ADAL" clId="{E5B8AB5D-638A-584E-905B-F395DEC4C31B}" dt="2019-04-12T18:41:22.353" v="2928" actId="1076"/>
          <ac:picMkLst>
            <pc:docMk/>
            <pc:sldMk cId="53163649" sldId="256"/>
            <ac:picMk id="4" creationId="{018E94F4-F474-9F43-AB11-9D906CA3911D}"/>
          </ac:picMkLst>
        </pc:picChg>
        <pc:picChg chg="add del mod">
          <ac:chgData name="Lev Selector" userId="314cf8c1-d356-4160-b242-72dee3bb7a46" providerId="ADAL" clId="{E5B8AB5D-638A-584E-905B-F395DEC4C31B}" dt="2019-04-12T18:26:21.739" v="2650" actId="478"/>
          <ac:picMkLst>
            <pc:docMk/>
            <pc:sldMk cId="53163649" sldId="256"/>
            <ac:picMk id="5" creationId="{1D74BAC9-D68E-4A4B-9D47-6AA63D857BE5}"/>
          </ac:picMkLst>
        </pc:picChg>
        <pc:picChg chg="del">
          <ac:chgData name="Lev Selector" userId="314cf8c1-d356-4160-b242-72dee3bb7a46" providerId="ADAL" clId="{E5B8AB5D-638A-584E-905B-F395DEC4C31B}" dt="2019-04-12T17:36:09.852" v="99" actId="478"/>
          <ac:picMkLst>
            <pc:docMk/>
            <pc:sldMk cId="53163649" sldId="256"/>
            <ac:picMk id="17" creationId="{5D5E0C1C-95DE-384B-AD65-D49C976EA70D}"/>
          </ac:picMkLst>
        </pc:picChg>
        <pc:picChg chg="del">
          <ac:chgData name="Lev Selector" userId="314cf8c1-d356-4160-b242-72dee3bb7a46" providerId="ADAL" clId="{E5B8AB5D-638A-584E-905B-F395DEC4C31B}" dt="2019-04-12T17:36:09.852" v="99" actId="478"/>
          <ac:picMkLst>
            <pc:docMk/>
            <pc:sldMk cId="53163649" sldId="256"/>
            <ac:picMk id="92" creationId="{00000000-0000-0000-0000-000000000000}"/>
          </ac:picMkLst>
        </pc:picChg>
        <pc:cxnChg chg="add mod">
          <ac:chgData name="Lev Selector" userId="314cf8c1-d356-4160-b242-72dee3bb7a46" providerId="ADAL" clId="{E5B8AB5D-638A-584E-905B-F395DEC4C31B}" dt="2019-04-12T18:41:22.353" v="2928" actId="1076"/>
          <ac:cxnSpMkLst>
            <pc:docMk/>
            <pc:sldMk cId="53163649" sldId="256"/>
            <ac:cxnSpMk id="8" creationId="{7C9CB4BB-20E9-CF47-8661-C05A43545C28}"/>
          </ac:cxnSpMkLst>
        </pc:cxnChg>
        <pc:cxnChg chg="add del mod">
          <ac:chgData name="Lev Selector" userId="314cf8c1-d356-4160-b242-72dee3bb7a46" providerId="ADAL" clId="{E5B8AB5D-638A-584E-905B-F395DEC4C31B}" dt="2019-04-12T18:33:22.743" v="2829" actId="478"/>
          <ac:cxnSpMkLst>
            <pc:docMk/>
            <pc:sldMk cId="53163649" sldId="256"/>
            <ac:cxnSpMk id="16" creationId="{E5D831BC-C913-034C-A0F5-0C9E49C48894}"/>
          </ac:cxnSpMkLst>
        </pc:cxnChg>
        <pc:cxnChg chg="add mod">
          <ac:chgData name="Lev Selector" userId="314cf8c1-d356-4160-b242-72dee3bb7a46" providerId="ADAL" clId="{E5B8AB5D-638A-584E-905B-F395DEC4C31B}" dt="2019-04-12T18:41:22.353" v="2928" actId="1076"/>
          <ac:cxnSpMkLst>
            <pc:docMk/>
            <pc:sldMk cId="53163649" sldId="256"/>
            <ac:cxnSpMk id="26" creationId="{981BCD42-171D-454E-B27C-8C04F5BB16B8}"/>
          </ac:cxnSpMkLst>
        </pc:cxnChg>
        <pc:cxnChg chg="add mod">
          <ac:chgData name="Lev Selector" userId="314cf8c1-d356-4160-b242-72dee3bb7a46" providerId="ADAL" clId="{E5B8AB5D-638A-584E-905B-F395DEC4C31B}" dt="2019-04-12T18:41:22.353" v="2928" actId="1076"/>
          <ac:cxnSpMkLst>
            <pc:docMk/>
            <pc:sldMk cId="53163649" sldId="256"/>
            <ac:cxnSpMk id="29" creationId="{8A0CA125-B331-E943-AB35-CE552E324798}"/>
          </ac:cxnSpMkLst>
        </pc:cxnChg>
        <pc:cxnChg chg="add del mod">
          <ac:chgData name="Lev Selector" userId="314cf8c1-d356-4160-b242-72dee3bb7a46" providerId="ADAL" clId="{E5B8AB5D-638A-584E-905B-F395DEC4C31B}" dt="2019-04-12T18:33:22.743" v="2829" actId="478"/>
          <ac:cxnSpMkLst>
            <pc:docMk/>
            <pc:sldMk cId="53163649" sldId="256"/>
            <ac:cxnSpMk id="41" creationId="{DF494BBB-2FD3-444C-A84B-AFCD6DEF3F50}"/>
          </ac:cxnSpMkLst>
        </pc:cxnChg>
        <pc:cxnChg chg="add del mod">
          <ac:chgData name="Lev Selector" userId="314cf8c1-d356-4160-b242-72dee3bb7a46" providerId="ADAL" clId="{E5B8AB5D-638A-584E-905B-F395DEC4C31B}" dt="2019-04-12T18:33:22.743" v="2829" actId="478"/>
          <ac:cxnSpMkLst>
            <pc:docMk/>
            <pc:sldMk cId="53163649" sldId="256"/>
            <ac:cxnSpMk id="44" creationId="{BFA21DA1-39B0-A44D-88E1-2B63F188CEFB}"/>
          </ac:cxnSpMkLst>
        </pc:cxnChg>
        <pc:cxnChg chg="add del mod">
          <ac:chgData name="Lev Selector" userId="314cf8c1-d356-4160-b242-72dee3bb7a46" providerId="ADAL" clId="{E5B8AB5D-638A-584E-905B-F395DEC4C31B}" dt="2019-04-12T18:33:27.817" v="2830" actId="478"/>
          <ac:cxnSpMkLst>
            <pc:docMk/>
            <pc:sldMk cId="53163649" sldId="256"/>
            <ac:cxnSpMk id="47" creationId="{A3245AAD-594A-5249-B1B6-63537B7B8E93}"/>
          </ac:cxnSpMkLst>
        </pc:cxnChg>
        <pc:cxnChg chg="add del mod">
          <ac:chgData name="Lev Selector" userId="314cf8c1-d356-4160-b242-72dee3bb7a46" providerId="ADAL" clId="{E5B8AB5D-638A-584E-905B-F395DEC4C31B}" dt="2019-04-12T18:33:27.817" v="2830" actId="478"/>
          <ac:cxnSpMkLst>
            <pc:docMk/>
            <pc:sldMk cId="53163649" sldId="256"/>
            <ac:cxnSpMk id="50" creationId="{2B062D5B-772F-6641-A592-0E26C2F5ADF6}"/>
          </ac:cxnSpMkLst>
        </pc:cxnChg>
        <pc:cxnChg chg="add del mod">
          <ac:chgData name="Lev Selector" userId="314cf8c1-d356-4160-b242-72dee3bb7a46" providerId="ADAL" clId="{E5B8AB5D-638A-584E-905B-F395DEC4C31B}" dt="2019-04-12T18:33:27.817" v="2830" actId="478"/>
          <ac:cxnSpMkLst>
            <pc:docMk/>
            <pc:sldMk cId="53163649" sldId="256"/>
            <ac:cxnSpMk id="53" creationId="{1D27101D-FD20-E148-8E92-6F8EA891473E}"/>
          </ac:cxnSpMkLst>
        </pc:cxnChg>
        <pc:cxnChg chg="add mod">
          <ac:chgData name="Lev Selector" userId="314cf8c1-d356-4160-b242-72dee3bb7a46" providerId="ADAL" clId="{E5B8AB5D-638A-584E-905B-F395DEC4C31B}" dt="2019-04-12T18:41:22.353" v="2928" actId="1076"/>
          <ac:cxnSpMkLst>
            <pc:docMk/>
            <pc:sldMk cId="53163649" sldId="256"/>
            <ac:cxnSpMk id="57" creationId="{1C30AE9E-909D-AC40-8279-8FDEC5FB43A4}"/>
          </ac:cxnSpMkLst>
        </pc:cxnChg>
        <pc:cxnChg chg="add mod">
          <ac:chgData name="Lev Selector" userId="314cf8c1-d356-4160-b242-72dee3bb7a46" providerId="ADAL" clId="{E5B8AB5D-638A-584E-905B-F395DEC4C31B}" dt="2019-04-12T18:35:03.641" v="2852" actId="1076"/>
          <ac:cxnSpMkLst>
            <pc:docMk/>
            <pc:sldMk cId="53163649" sldId="256"/>
            <ac:cxnSpMk id="62" creationId="{4D29D9C6-1C75-F540-95A5-A73D45C24DA1}"/>
          </ac:cxnSpMkLst>
        </pc:cxnChg>
        <pc:cxnChg chg="add mod">
          <ac:chgData name="Lev Selector" userId="314cf8c1-d356-4160-b242-72dee3bb7a46" providerId="ADAL" clId="{E5B8AB5D-638A-584E-905B-F395DEC4C31B}" dt="2019-04-12T18:35:03.641" v="2852" actId="1076"/>
          <ac:cxnSpMkLst>
            <pc:docMk/>
            <pc:sldMk cId="53163649" sldId="256"/>
            <ac:cxnSpMk id="66" creationId="{5AF244DA-41A0-3542-8FA1-B41533D9CDC7}"/>
          </ac:cxnSpMkLst>
        </pc:cxnChg>
        <pc:cxnChg chg="add mod">
          <ac:chgData name="Lev Selector" userId="314cf8c1-d356-4160-b242-72dee3bb7a46" providerId="ADAL" clId="{E5B8AB5D-638A-584E-905B-F395DEC4C31B}" dt="2019-04-12T18:35:03.641" v="2852" actId="1076"/>
          <ac:cxnSpMkLst>
            <pc:docMk/>
            <pc:sldMk cId="53163649" sldId="256"/>
            <ac:cxnSpMk id="69" creationId="{C133D859-79A5-B64B-8BB8-578954D080F3}"/>
          </ac:cxnSpMkLst>
        </pc:cxnChg>
        <pc:cxnChg chg="add mod">
          <ac:chgData name="Lev Selector" userId="314cf8c1-d356-4160-b242-72dee3bb7a46" providerId="ADAL" clId="{E5B8AB5D-638A-584E-905B-F395DEC4C31B}" dt="2019-04-12T18:46:19.176" v="3139" actId="14100"/>
          <ac:cxnSpMkLst>
            <pc:docMk/>
            <pc:sldMk cId="53163649" sldId="256"/>
            <ac:cxnSpMk id="75" creationId="{7D627881-BA30-C441-8D68-DBCB136EF132}"/>
          </ac:cxnSpMkLst>
        </pc:cxnChg>
        <pc:cxnChg chg="add mod">
          <ac:chgData name="Lev Selector" userId="314cf8c1-d356-4160-b242-72dee3bb7a46" providerId="ADAL" clId="{E5B8AB5D-638A-584E-905B-F395DEC4C31B}" dt="2019-04-12T18:35:38.040" v="2859" actId="14100"/>
          <ac:cxnSpMkLst>
            <pc:docMk/>
            <pc:sldMk cId="53163649" sldId="256"/>
            <ac:cxnSpMk id="77" creationId="{06E0B405-E378-E543-A7CF-5235B0FA607A}"/>
          </ac:cxnSpMkLst>
        </pc:cxnChg>
        <pc:cxnChg chg="add mod">
          <ac:chgData name="Lev Selector" userId="314cf8c1-d356-4160-b242-72dee3bb7a46" providerId="ADAL" clId="{E5B8AB5D-638A-584E-905B-F395DEC4C31B}" dt="2019-04-12T18:35:49.897" v="2864" actId="14100"/>
          <ac:cxnSpMkLst>
            <pc:docMk/>
            <pc:sldMk cId="53163649" sldId="256"/>
            <ac:cxnSpMk id="80" creationId="{E71ECBBB-93DA-704E-95C2-49E33DFC79EC}"/>
          </ac:cxnSpMkLst>
        </pc:cxnChg>
        <pc:cxnChg chg="add mod">
          <ac:chgData name="Lev Selector" userId="314cf8c1-d356-4160-b242-72dee3bb7a46" providerId="ADAL" clId="{E5B8AB5D-638A-584E-905B-F395DEC4C31B}" dt="2019-04-12T18:35:56.072" v="2867" actId="14100"/>
          <ac:cxnSpMkLst>
            <pc:docMk/>
            <pc:sldMk cId="53163649" sldId="256"/>
            <ac:cxnSpMk id="84" creationId="{53881FFF-6676-7246-A82F-A64E0FB73A59}"/>
          </ac:cxnSpMkLst>
        </pc:cxnChg>
        <pc:cxnChg chg="add mod">
          <ac:chgData name="Lev Selector" userId="314cf8c1-d356-4160-b242-72dee3bb7a46" providerId="ADAL" clId="{E5B8AB5D-638A-584E-905B-F395DEC4C31B}" dt="2019-04-12T18:46:16.158" v="3138" actId="14100"/>
          <ac:cxnSpMkLst>
            <pc:docMk/>
            <pc:sldMk cId="53163649" sldId="256"/>
            <ac:cxnSpMk id="103" creationId="{2E87BDF6-0083-0848-BA4E-974EBBBA3DC2}"/>
          </ac:cxnSpMkLst>
        </pc:cxnChg>
      </pc:sldChg>
      <pc:sldMasterChg chg="delSldLayout">
        <pc:chgData name="Lev Selector" userId="314cf8c1-d356-4160-b242-72dee3bb7a46" providerId="ADAL" clId="{E5B8AB5D-638A-584E-905B-F395DEC4C31B}" dt="2019-04-12T17:35:22.641" v="97" actId="2696"/>
        <pc:sldMasterMkLst>
          <pc:docMk/>
          <pc:sldMasterMk cId="0" sldId="2147483659"/>
        </pc:sldMasterMkLst>
      </pc:sldMasterChg>
    </pc:docChg>
  </pc:docChgLst>
  <pc:docChgLst>
    <pc:chgData name="Lev Selector" userId="314cf8c1-d356-4160-b242-72dee3bb7a46" providerId="ADAL" clId="{E66CF23B-6CE9-CB40-B19E-26E61C4EBFFD}"/>
    <pc:docChg chg="custSel addSld modSld">
      <pc:chgData name="Lev Selector" userId="314cf8c1-d356-4160-b242-72dee3bb7a46" providerId="ADAL" clId="{E66CF23B-6CE9-CB40-B19E-26E61C4EBFFD}" dt="2019-04-22T17:05:54.271" v="76" actId="14100"/>
      <pc:docMkLst>
        <pc:docMk/>
      </pc:docMkLst>
      <pc:sldChg chg="delSp modSp add">
        <pc:chgData name="Lev Selector" userId="314cf8c1-d356-4160-b242-72dee3bb7a46" providerId="ADAL" clId="{E66CF23B-6CE9-CB40-B19E-26E61C4EBFFD}" dt="2019-04-22T17:05:54.271" v="76" actId="14100"/>
        <pc:sldMkLst>
          <pc:docMk/>
          <pc:sldMk cId="2873443786" sldId="257"/>
        </pc:sldMkLst>
        <pc:spChg chg="mod">
          <ac:chgData name="Lev Selector" userId="314cf8c1-d356-4160-b242-72dee3bb7a46" providerId="ADAL" clId="{E66CF23B-6CE9-CB40-B19E-26E61C4EBFFD}" dt="2019-04-22T17:05:54.271" v="76" actId="14100"/>
          <ac:spMkLst>
            <pc:docMk/>
            <pc:sldMk cId="2873443786" sldId="257"/>
            <ac:spMk id="2" creationId="{6C8F5251-3B1C-7844-B398-F9D4DCE34C35}"/>
          </ac:spMkLst>
        </pc:spChg>
        <pc:spChg chg="del mod">
          <ac:chgData name="Lev Selector" userId="314cf8c1-d356-4160-b242-72dee3bb7a46" providerId="ADAL" clId="{E66CF23B-6CE9-CB40-B19E-26E61C4EBFFD}" dt="2019-04-22T17:04:18.609" v="4" actId="478"/>
          <ac:spMkLst>
            <pc:docMk/>
            <pc:sldMk cId="2873443786" sldId="257"/>
            <ac:spMk id="3" creationId="{C41E856E-575A-3244-AF2E-E802701936C9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6" creationId="{E04DC13E-1911-244C-8EC6-AB8AB4D4E232}"/>
          </ac:spMkLst>
        </pc:spChg>
        <pc:spChg chg="del mod">
          <ac:chgData name="Lev Selector" userId="314cf8c1-d356-4160-b242-72dee3bb7a46" providerId="ADAL" clId="{E66CF23B-6CE9-CB40-B19E-26E61C4EBFFD}" dt="2019-04-22T17:04:32.785" v="9" actId="478"/>
          <ac:spMkLst>
            <pc:docMk/>
            <pc:sldMk cId="2873443786" sldId="257"/>
            <ac:spMk id="15" creationId="{1454B007-A5AD-3E41-81C8-A8927FDAAC6E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20" creationId="{95B6DCA5-7BAC-2245-A5D3-A76ECCA1C815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21" creationId="{23E833FE-19F2-DB42-967F-65264F13306A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22" creationId="{63203C85-F694-9F48-B5D2-7B36B27128D3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32" creationId="{9FD140F1-CEDB-7445-B4DD-30DA33920E61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33" creationId="{50307B22-17DA-9642-88A7-5080205DD836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34" creationId="{B729E4F8-B003-3343-A0A7-2709E3903F46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35" creationId="{CB1F045F-8E27-8A40-947D-BAA262FEBCF2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36" creationId="{28EA7401-B210-D340-8759-B0DF7E897582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37" creationId="{04428D97-ADFE-FC4C-9A6E-8F2985DD47E8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38" creationId="{67A7F6C0-4BDB-9E41-BEDE-1774E48DC5C2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43" creationId="{002CD2F0-2F4D-D84B-A9C0-209E0FF0DBA1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56" creationId="{B2306B3C-31A2-3240-8DF7-526678506FEF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61" creationId="{B72E6602-3E81-2846-8AA5-5727893D8DD1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71" creationId="{520C1CD1-FEA6-E343-B9FE-6C076890E87F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72" creationId="{4DA79D8F-1CFB-F644-A104-D23098F7096E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73" creationId="{C5AD137F-59E6-DE42-8007-2A4A271BD6BF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76" creationId="{6BEAD7BF-D4DF-2C4A-816C-FF489D72783E}"/>
          </ac:spMkLst>
        </pc:spChg>
        <pc:spChg chg="del mod">
          <ac:chgData name="Lev Selector" userId="314cf8c1-d356-4160-b242-72dee3bb7a46" providerId="ADAL" clId="{E66CF23B-6CE9-CB40-B19E-26E61C4EBFFD}" dt="2019-04-22T17:04:32.785" v="9" actId="478"/>
          <ac:spMkLst>
            <pc:docMk/>
            <pc:sldMk cId="2873443786" sldId="257"/>
            <ac:spMk id="90" creationId="{00000000-0000-0000-0000-000000000000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93" creationId="{168D47EB-B02F-3D48-92C0-EED1BD7E5D80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94" creationId="{AE0BEEB0-62C0-B349-9A7B-DD6D09813EA1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95" creationId="{61892870-A993-B746-8F9F-5180FFAB2D72}"/>
          </ac:spMkLst>
        </pc:spChg>
        <pc:spChg chg="del">
          <ac:chgData name="Lev Selector" userId="314cf8c1-d356-4160-b242-72dee3bb7a46" providerId="ADAL" clId="{E66CF23B-6CE9-CB40-B19E-26E61C4EBFFD}" dt="2019-04-22T17:04:12.004" v="2" actId="478"/>
          <ac:spMkLst>
            <pc:docMk/>
            <pc:sldMk cId="2873443786" sldId="257"/>
            <ac:spMk id="102" creationId="{B96E4BC5-E51E-8947-B29E-C456F2851576}"/>
          </ac:spMkLst>
        </pc:spChg>
        <pc:picChg chg="del">
          <ac:chgData name="Lev Selector" userId="314cf8c1-d356-4160-b242-72dee3bb7a46" providerId="ADAL" clId="{E66CF23B-6CE9-CB40-B19E-26E61C4EBFFD}" dt="2019-04-22T17:04:12.004" v="2" actId="478"/>
          <ac:picMkLst>
            <pc:docMk/>
            <pc:sldMk cId="2873443786" sldId="257"/>
            <ac:picMk id="4" creationId="{018E94F4-F474-9F43-AB11-9D906CA3911D}"/>
          </ac:picMkLst>
        </pc:picChg>
        <pc:cxnChg chg="del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8" creationId="{7C9CB4BB-20E9-CF47-8661-C05A43545C28}"/>
          </ac:cxnSpMkLst>
        </pc:cxnChg>
        <pc:cxnChg chg="del mod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26" creationId="{981BCD42-171D-454E-B27C-8C04F5BB16B8}"/>
          </ac:cxnSpMkLst>
        </pc:cxnChg>
        <pc:cxnChg chg="del mod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29" creationId="{8A0CA125-B331-E943-AB35-CE552E324798}"/>
          </ac:cxnSpMkLst>
        </pc:cxnChg>
        <pc:cxnChg chg="del mod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57" creationId="{1C30AE9E-909D-AC40-8279-8FDEC5FB43A4}"/>
          </ac:cxnSpMkLst>
        </pc:cxnChg>
        <pc:cxnChg chg="del mod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62" creationId="{4D29D9C6-1C75-F540-95A5-A73D45C24DA1}"/>
          </ac:cxnSpMkLst>
        </pc:cxnChg>
        <pc:cxnChg chg="del mod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66" creationId="{5AF244DA-41A0-3542-8FA1-B41533D9CDC7}"/>
          </ac:cxnSpMkLst>
        </pc:cxnChg>
        <pc:cxnChg chg="del mod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69" creationId="{C133D859-79A5-B64B-8BB8-578954D080F3}"/>
          </ac:cxnSpMkLst>
        </pc:cxnChg>
        <pc:cxnChg chg="del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75" creationId="{7D627881-BA30-C441-8D68-DBCB136EF132}"/>
          </ac:cxnSpMkLst>
        </pc:cxnChg>
        <pc:cxnChg chg="del mod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77" creationId="{06E0B405-E378-E543-A7CF-5235B0FA607A}"/>
          </ac:cxnSpMkLst>
        </pc:cxnChg>
        <pc:cxnChg chg="del mod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80" creationId="{E71ECBBB-93DA-704E-95C2-49E33DFC79EC}"/>
          </ac:cxnSpMkLst>
        </pc:cxnChg>
        <pc:cxnChg chg="del mod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84" creationId="{53881FFF-6676-7246-A82F-A64E0FB73A59}"/>
          </ac:cxnSpMkLst>
        </pc:cxnChg>
        <pc:cxnChg chg="del">
          <ac:chgData name="Lev Selector" userId="314cf8c1-d356-4160-b242-72dee3bb7a46" providerId="ADAL" clId="{E66CF23B-6CE9-CB40-B19E-26E61C4EBFFD}" dt="2019-04-22T17:04:12.004" v="2" actId="478"/>
          <ac:cxnSpMkLst>
            <pc:docMk/>
            <pc:sldMk cId="2873443786" sldId="257"/>
            <ac:cxnSpMk id="103" creationId="{2E87BDF6-0083-0848-BA4E-974EBBBA3DC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7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17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9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ract,_transform,_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93257" y="63233"/>
            <a:ext cx="5580711" cy="45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ETL – Extract Transform Load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F5251-3B1C-7844-B398-F9D4DCE34C35}"/>
              </a:ext>
            </a:extLst>
          </p:cNvPr>
          <p:cNvSpPr txBox="1"/>
          <p:nvPr/>
        </p:nvSpPr>
        <p:spPr>
          <a:xfrm>
            <a:off x="151730" y="520604"/>
            <a:ext cx="6100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data from one system (database?)</a:t>
            </a:r>
          </a:p>
          <a:p>
            <a:r>
              <a:rPr lang="en-US" dirty="0"/>
              <a:t>Transform to different formats (filter, clean, join, etc.)</a:t>
            </a:r>
          </a:p>
          <a:p>
            <a:r>
              <a:rPr lang="en-US" dirty="0"/>
              <a:t>Load into another system (database)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https://en.wikipedia.org/wiki/Extract,_transform,_load</a:t>
            </a:r>
            <a:endParaRPr lang="en-US" dirty="0"/>
          </a:p>
        </p:txBody>
      </p:sp>
      <p:sp>
        <p:nvSpPr>
          <p:cNvPr id="15" name="Google Shape;90;p13">
            <a:extLst>
              <a:ext uri="{FF2B5EF4-FFF2-40B4-BE49-F238E27FC236}">
                <a16:creationId xmlns:a16="http://schemas.microsoft.com/office/drawing/2014/main" id="{1454B007-A5AD-3E41-81C8-A8927FDAAC6E}"/>
              </a:ext>
            </a:extLst>
          </p:cNvPr>
          <p:cNvSpPr txBox="1"/>
          <p:nvPr/>
        </p:nvSpPr>
        <p:spPr>
          <a:xfrm>
            <a:off x="93258" y="1470982"/>
            <a:ext cx="4356740" cy="45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Good Practices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E856E-575A-3244-AF2E-E802701936C9}"/>
              </a:ext>
            </a:extLst>
          </p:cNvPr>
          <p:cNvSpPr txBox="1"/>
          <p:nvPr/>
        </p:nvSpPr>
        <p:spPr>
          <a:xfrm>
            <a:off x="151730" y="2079199"/>
            <a:ext cx="65643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Try to separate process into 3 distinct steps: Extract, Transform, Load.</a:t>
            </a:r>
          </a:p>
          <a:p>
            <a:r>
              <a:rPr lang="en-US" dirty="0"/>
              <a:t>- Avoid chaining. Embrace parallel processing. Use </a:t>
            </a:r>
            <a:r>
              <a:rPr lang="en-US" b="1" dirty="0">
                <a:solidFill>
                  <a:srgbClr val="FF0000"/>
                </a:solidFill>
              </a:rPr>
              <a:t>FedEx architecture</a:t>
            </a:r>
            <a:r>
              <a:rPr lang="en-US" dirty="0"/>
              <a:t> – use central "Airport" to get all data into one processing center at the same time, process fully in one place, and only then deliver to targets at the same time.</a:t>
            </a:r>
          </a:p>
          <a:p>
            <a:r>
              <a:rPr lang="en-US" dirty="0"/>
              <a:t>- All individual steps should be </a:t>
            </a:r>
            <a:r>
              <a:rPr lang="en-US" b="1" dirty="0">
                <a:solidFill>
                  <a:srgbClr val="FF0000"/>
                </a:solidFill>
              </a:rPr>
              <a:t>re-runnable</a:t>
            </a:r>
            <a:r>
              <a:rPr lang="en-US" dirty="0"/>
              <a:t>.</a:t>
            </a:r>
          </a:p>
          <a:p>
            <a:r>
              <a:rPr lang="en-US" dirty="0"/>
              <a:t>- Think about moving data as a big set of </a:t>
            </a:r>
            <a:r>
              <a:rPr lang="en-US" b="1" dirty="0">
                <a:solidFill>
                  <a:srgbClr val="FF0000"/>
                </a:solidFill>
              </a:rPr>
              <a:t>distributed transactions</a:t>
            </a:r>
            <a:r>
              <a:rPr lang="en-US" dirty="0"/>
              <a:t>. Expect that individual steps will often fail. All steps should be </a:t>
            </a:r>
            <a:r>
              <a:rPr lang="en-US" b="1" dirty="0">
                <a:solidFill>
                  <a:srgbClr val="FF0000"/>
                </a:solidFill>
              </a:rPr>
              <a:t>logged</a:t>
            </a:r>
            <a:r>
              <a:rPr lang="en-US" dirty="0"/>
              <a:t>. Logs allow to design system to do self-recovery.</a:t>
            </a:r>
          </a:p>
          <a:p>
            <a:r>
              <a:rPr lang="en-US" dirty="0"/>
              <a:t>- All rows of data should be tagged with individual unique </a:t>
            </a:r>
            <a:r>
              <a:rPr lang="en-US" b="1" dirty="0" err="1">
                <a:solidFill>
                  <a:srgbClr val="FF0000"/>
                </a:solidFill>
              </a:rPr>
              <a:t>row_id</a:t>
            </a:r>
            <a:r>
              <a:rPr lang="en-US" dirty="0"/>
              <a:t>, individual unique </a:t>
            </a:r>
            <a:r>
              <a:rPr lang="en-US" b="1" dirty="0" err="1">
                <a:solidFill>
                  <a:srgbClr val="FF0000"/>
                </a:solidFill>
              </a:rPr>
              <a:t>load_id</a:t>
            </a:r>
            <a:r>
              <a:rPr lang="en-US" dirty="0"/>
              <a:t>, timestamp, user, and other metadata to allow cleaning and rerunning.</a:t>
            </a:r>
          </a:p>
          <a:p>
            <a:r>
              <a:rPr lang="en-US" dirty="0"/>
              <a:t>- Use </a:t>
            </a:r>
            <a:r>
              <a:rPr lang="en-US" b="1" dirty="0">
                <a:solidFill>
                  <a:srgbClr val="FF0000"/>
                </a:solidFill>
              </a:rPr>
              <a:t>bulk</a:t>
            </a:r>
            <a:r>
              <a:rPr lang="en-US" dirty="0"/>
              <a:t> loaders/unloaders whenever possible. Bulk operations are much faster than querying or inserting one row at a time.</a:t>
            </a:r>
          </a:p>
          <a:p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Split</a:t>
            </a:r>
            <a:r>
              <a:rPr lang="en-US" dirty="0"/>
              <a:t> huge chunks of data into reasonably sized pieces. In case of failure, smaller pieces allow to rerun only failed pieces – not the whole thing.</a:t>
            </a:r>
          </a:p>
          <a:p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Do all processing externally in ETL layer</a:t>
            </a:r>
            <a:r>
              <a:rPr lang="en-US" dirty="0"/>
              <a:t>. This includes validation, joining, key-generation, etc. Try to avoid post-processing in the target.</a:t>
            </a:r>
          </a:p>
          <a:p>
            <a:r>
              <a:rPr lang="en-US" dirty="0"/>
              <a:t>- When loading into databases – disable triggers, drop indices, etc.</a:t>
            </a:r>
          </a:p>
          <a:p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Monitor memory</a:t>
            </a:r>
            <a:r>
              <a:rPr lang="en-US" dirty="0"/>
              <a:t> usage to avoid crashes.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E94F4-F474-9F43-AB11-9D906CA39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778" y="5230707"/>
            <a:ext cx="1766725" cy="1502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DC13E-1911-244C-8EC6-AB8AB4D4E232}"/>
              </a:ext>
            </a:extLst>
          </p:cNvPr>
          <p:cNvSpPr txBox="1"/>
          <p:nvPr/>
        </p:nvSpPr>
        <p:spPr>
          <a:xfrm>
            <a:off x="8457100" y="4591035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6DCA5-7BAC-2245-A5D3-A76ECCA1C815}"/>
              </a:ext>
            </a:extLst>
          </p:cNvPr>
          <p:cNvSpPr txBox="1"/>
          <p:nvPr/>
        </p:nvSpPr>
        <p:spPr>
          <a:xfrm>
            <a:off x="8995587" y="4591035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833FE-19F2-DB42-967F-65264F13306A}"/>
              </a:ext>
            </a:extLst>
          </p:cNvPr>
          <p:cNvSpPr txBox="1"/>
          <p:nvPr/>
        </p:nvSpPr>
        <p:spPr>
          <a:xfrm>
            <a:off x="9547217" y="4591035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03C85-F694-9F48-B5D2-7B36B27128D3}"/>
              </a:ext>
            </a:extLst>
          </p:cNvPr>
          <p:cNvSpPr txBox="1"/>
          <p:nvPr/>
        </p:nvSpPr>
        <p:spPr>
          <a:xfrm>
            <a:off x="10150360" y="4591035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9CB4BB-20E9-CF47-8661-C05A43545C28}"/>
              </a:ext>
            </a:extLst>
          </p:cNvPr>
          <p:cNvCxnSpPr>
            <a:cxnSpLocks/>
          </p:cNvCxnSpPr>
          <p:nvPr/>
        </p:nvCxnSpPr>
        <p:spPr>
          <a:xfrm>
            <a:off x="8732559" y="4729534"/>
            <a:ext cx="263028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1BCD42-171D-454E-B27C-8C04F5BB16B8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271046" y="4729535"/>
            <a:ext cx="276171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CA125-B331-E943-AB35-CE552E32479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9822676" y="4729535"/>
            <a:ext cx="327684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D140F1-CEDB-7445-B4DD-30DA33920E61}"/>
              </a:ext>
            </a:extLst>
          </p:cNvPr>
          <p:cNvSpPr txBox="1"/>
          <p:nvPr/>
        </p:nvSpPr>
        <p:spPr>
          <a:xfrm>
            <a:off x="7748219" y="934183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307B22-17DA-9642-88A7-5080205DD836}"/>
              </a:ext>
            </a:extLst>
          </p:cNvPr>
          <p:cNvSpPr txBox="1"/>
          <p:nvPr/>
        </p:nvSpPr>
        <p:spPr>
          <a:xfrm>
            <a:off x="7742003" y="1349681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9E4F8-B003-3343-A0A7-2709E3903F46}"/>
              </a:ext>
            </a:extLst>
          </p:cNvPr>
          <p:cNvSpPr txBox="1"/>
          <p:nvPr/>
        </p:nvSpPr>
        <p:spPr>
          <a:xfrm>
            <a:off x="7742002" y="1750441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1F045F-8E27-8A40-947D-BAA262FEBCF2}"/>
              </a:ext>
            </a:extLst>
          </p:cNvPr>
          <p:cNvSpPr txBox="1"/>
          <p:nvPr/>
        </p:nvSpPr>
        <p:spPr>
          <a:xfrm>
            <a:off x="10780513" y="876022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EA7401-B210-D340-8759-B0DF7E897582}"/>
              </a:ext>
            </a:extLst>
          </p:cNvPr>
          <p:cNvSpPr txBox="1"/>
          <p:nvPr/>
        </p:nvSpPr>
        <p:spPr>
          <a:xfrm>
            <a:off x="10774297" y="1291520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428D97-ADFE-FC4C-9A6E-8F2985DD47E8}"/>
              </a:ext>
            </a:extLst>
          </p:cNvPr>
          <p:cNvSpPr txBox="1"/>
          <p:nvPr/>
        </p:nvSpPr>
        <p:spPr>
          <a:xfrm>
            <a:off x="10774296" y="1692280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A7F6C0-4BDB-9E41-BEDE-1774E48DC5C2}"/>
              </a:ext>
            </a:extLst>
          </p:cNvPr>
          <p:cNvSpPr txBox="1"/>
          <p:nvPr/>
        </p:nvSpPr>
        <p:spPr>
          <a:xfrm>
            <a:off x="8553619" y="1322842"/>
            <a:ext cx="48374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306B3C-31A2-3240-8DF7-526678506FEF}"/>
              </a:ext>
            </a:extLst>
          </p:cNvPr>
          <p:cNvSpPr txBox="1"/>
          <p:nvPr/>
        </p:nvSpPr>
        <p:spPr>
          <a:xfrm>
            <a:off x="10753503" y="4592492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30AE9E-909D-AC40-8279-8FDEC5FB43A4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>
            <a:off x="10425819" y="4729535"/>
            <a:ext cx="327684" cy="145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2CD2F0-2F4D-D84B-A9C0-209E0FF0DBA1}"/>
              </a:ext>
            </a:extLst>
          </p:cNvPr>
          <p:cNvSpPr txBox="1"/>
          <p:nvPr/>
        </p:nvSpPr>
        <p:spPr>
          <a:xfrm>
            <a:off x="7572263" y="408730"/>
            <a:ext cx="394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ETL Architecture with one central Layer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2E6602-3E81-2846-8AA5-5727893D8DD1}"/>
              </a:ext>
            </a:extLst>
          </p:cNvPr>
          <p:cNvSpPr txBox="1"/>
          <p:nvPr/>
        </p:nvSpPr>
        <p:spPr>
          <a:xfrm>
            <a:off x="7749033" y="3670316"/>
            <a:ext cx="3949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Architectures – chaining or multiple mutual inter-connections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29D9C6-1C75-F540-95A5-A73D45C24DA1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>
            <a:off x="8023678" y="1072683"/>
            <a:ext cx="529941" cy="38865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F244DA-41A0-3542-8FA1-B41533D9CDC7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8017462" y="1461342"/>
            <a:ext cx="536157" cy="2683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33D859-79A5-B64B-8BB8-578954D080F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8017461" y="1461342"/>
            <a:ext cx="536158" cy="4275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DA79D8F-1CFB-F644-A104-D23098F7096E}"/>
              </a:ext>
            </a:extLst>
          </p:cNvPr>
          <p:cNvSpPr txBox="1"/>
          <p:nvPr/>
        </p:nvSpPr>
        <p:spPr>
          <a:xfrm>
            <a:off x="9056572" y="1210611"/>
            <a:ext cx="65538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ETL</a:t>
            </a:r>
          </a:p>
          <a:p>
            <a:r>
              <a:rPr lang="en-US" sz="1200" dirty="0"/>
              <a:t>Layer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EAD7BF-D4DF-2C4A-816C-FF489D72783E}"/>
              </a:ext>
            </a:extLst>
          </p:cNvPr>
          <p:cNvSpPr txBox="1"/>
          <p:nvPr/>
        </p:nvSpPr>
        <p:spPr>
          <a:xfrm>
            <a:off x="9711957" y="1322842"/>
            <a:ext cx="48374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files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0B405-E378-E543-A7CF-5235B0FA607A}"/>
              </a:ext>
            </a:extLst>
          </p:cNvPr>
          <p:cNvCxnSpPr>
            <a:cxnSpLocks/>
            <a:stCxn id="76" idx="3"/>
            <a:endCxn id="35" idx="1"/>
          </p:cNvCxnSpPr>
          <p:nvPr/>
        </p:nvCxnSpPr>
        <p:spPr>
          <a:xfrm flipV="1">
            <a:off x="10195697" y="1014522"/>
            <a:ext cx="584816" cy="4468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1ECBBB-93DA-704E-95C2-49E33DFC79EC}"/>
              </a:ext>
            </a:extLst>
          </p:cNvPr>
          <p:cNvCxnSpPr>
            <a:cxnSpLocks/>
            <a:stCxn id="76" idx="3"/>
            <a:endCxn id="36" idx="1"/>
          </p:cNvCxnSpPr>
          <p:nvPr/>
        </p:nvCxnSpPr>
        <p:spPr>
          <a:xfrm flipV="1">
            <a:off x="10195697" y="1430020"/>
            <a:ext cx="578600" cy="31322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3881FFF-6676-7246-A82F-A64E0FB73A59}"/>
              </a:ext>
            </a:extLst>
          </p:cNvPr>
          <p:cNvCxnSpPr>
            <a:cxnSpLocks/>
            <a:stCxn id="76" idx="3"/>
            <a:endCxn id="37" idx="1"/>
          </p:cNvCxnSpPr>
          <p:nvPr/>
        </p:nvCxnSpPr>
        <p:spPr>
          <a:xfrm>
            <a:off x="10195697" y="1461342"/>
            <a:ext cx="578599" cy="369438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520C1CD1-FEA6-E343-B9FE-6C076890E87F}"/>
              </a:ext>
            </a:extLst>
          </p:cNvPr>
          <p:cNvSpPr/>
          <p:nvPr/>
        </p:nvSpPr>
        <p:spPr>
          <a:xfrm>
            <a:off x="7845169" y="2162264"/>
            <a:ext cx="776671" cy="3974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168D47EB-B02F-3D48-92C0-EED1BD7E5D80}"/>
              </a:ext>
            </a:extLst>
          </p:cNvPr>
          <p:cNvSpPr/>
          <p:nvPr/>
        </p:nvSpPr>
        <p:spPr>
          <a:xfrm>
            <a:off x="8798490" y="2141484"/>
            <a:ext cx="1071651" cy="397403"/>
          </a:xfrm>
          <a:prstGeom prst="rightArrow">
            <a:avLst/>
          </a:prstGeom>
          <a:solidFill>
            <a:schemeClr val="l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AE0BEEB0-62C0-B349-9A7B-DD6D09813EA1}"/>
              </a:ext>
            </a:extLst>
          </p:cNvPr>
          <p:cNvSpPr/>
          <p:nvPr/>
        </p:nvSpPr>
        <p:spPr>
          <a:xfrm>
            <a:off x="9987417" y="2131793"/>
            <a:ext cx="930826" cy="3974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AD137F-59E6-DE42-8007-2A4A271BD6BF}"/>
              </a:ext>
            </a:extLst>
          </p:cNvPr>
          <p:cNvSpPr txBox="1"/>
          <p:nvPr/>
        </p:nvSpPr>
        <p:spPr>
          <a:xfrm>
            <a:off x="8012463" y="2559667"/>
            <a:ext cx="2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892870-A993-B746-8F9F-5180FFAB2D72}"/>
              </a:ext>
            </a:extLst>
          </p:cNvPr>
          <p:cNvSpPr txBox="1"/>
          <p:nvPr/>
        </p:nvSpPr>
        <p:spPr>
          <a:xfrm>
            <a:off x="9137966" y="2564255"/>
            <a:ext cx="2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6E4BC5-E51E-8947-B29E-C456F2851576}"/>
              </a:ext>
            </a:extLst>
          </p:cNvPr>
          <p:cNvSpPr txBox="1"/>
          <p:nvPr/>
        </p:nvSpPr>
        <p:spPr>
          <a:xfrm>
            <a:off x="10232526" y="2552450"/>
            <a:ext cx="2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D627881-BA30-C441-8D68-DBCB136EF132}"/>
              </a:ext>
            </a:extLst>
          </p:cNvPr>
          <p:cNvCxnSpPr>
            <a:cxnSpLocks/>
          </p:cNvCxnSpPr>
          <p:nvPr/>
        </p:nvCxnSpPr>
        <p:spPr>
          <a:xfrm>
            <a:off x="7463118" y="4463987"/>
            <a:ext cx="4450976" cy="2111318"/>
          </a:xfrm>
          <a:prstGeom prst="line">
            <a:avLst/>
          </a:prstGeom>
          <a:ln w="254000">
            <a:solidFill>
              <a:srgbClr val="FF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87BDF6-0083-0848-BA4E-974EBBBA3DC2}"/>
              </a:ext>
            </a:extLst>
          </p:cNvPr>
          <p:cNvCxnSpPr>
            <a:cxnSpLocks/>
          </p:cNvCxnSpPr>
          <p:nvPr/>
        </p:nvCxnSpPr>
        <p:spPr>
          <a:xfrm flipV="1">
            <a:off x="7463118" y="4332035"/>
            <a:ext cx="4235823" cy="2117236"/>
          </a:xfrm>
          <a:prstGeom prst="line">
            <a:avLst/>
          </a:prstGeom>
          <a:ln w="254000">
            <a:solidFill>
              <a:srgbClr val="FF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F5251-3B1C-7844-B398-F9D4DCE34C35}"/>
              </a:ext>
            </a:extLst>
          </p:cNvPr>
          <p:cNvSpPr txBox="1"/>
          <p:nvPr/>
        </p:nvSpPr>
        <p:spPr>
          <a:xfrm>
            <a:off x="152634" y="715497"/>
            <a:ext cx="288744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Glue</a:t>
            </a:r>
          </a:p>
          <a:p>
            <a:r>
              <a:rPr lang="en-US" sz="1200" dirty="0"/>
              <a:t>Ab Initio</a:t>
            </a:r>
          </a:p>
          <a:p>
            <a:r>
              <a:rPr lang="en-US" sz="1200" dirty="0"/>
              <a:t>Actian DataConnect</a:t>
            </a:r>
          </a:p>
          <a:p>
            <a:r>
              <a:rPr lang="en-US" sz="1200" dirty="0"/>
              <a:t>Adeptia Integration Server</a:t>
            </a:r>
          </a:p>
          <a:p>
            <a:r>
              <a:rPr lang="en-US" sz="1200" dirty="0"/>
              <a:t>Airbyte (open source)</a:t>
            </a:r>
          </a:p>
          <a:p>
            <a:r>
              <a:rPr lang="en-US" sz="1200" dirty="0"/>
              <a:t>Alooma</a:t>
            </a:r>
          </a:p>
          <a:p>
            <a:r>
              <a:rPr lang="en-US" sz="1200" dirty="0"/>
              <a:t>Apache Camel (open source)</a:t>
            </a:r>
          </a:p>
          <a:p>
            <a:r>
              <a:rPr lang="en-US" sz="1200" dirty="0"/>
              <a:t>Apache Kafka (open source)</a:t>
            </a:r>
          </a:p>
          <a:p>
            <a:r>
              <a:rPr lang="en-US" sz="1200" dirty="0"/>
              <a:t>Apache NiFi</a:t>
            </a:r>
          </a:p>
          <a:p>
            <a:r>
              <a:rPr lang="en-US" sz="1200" dirty="0"/>
              <a:t>Apatar (Deprecated)</a:t>
            </a:r>
          </a:p>
          <a:p>
            <a:r>
              <a:rPr lang="en-US" sz="1200" dirty="0"/>
              <a:t>ApatarForge (open source)</a:t>
            </a:r>
          </a:p>
          <a:p>
            <a:r>
              <a:rPr lang="en-US" sz="1200" dirty="0"/>
              <a:t>Atom (from ironSource)</a:t>
            </a:r>
          </a:p>
          <a:p>
            <a:r>
              <a:rPr lang="en-US" sz="1200" dirty="0"/>
              <a:t>BODS (Business Objects Data Services) from SAP</a:t>
            </a:r>
          </a:p>
          <a:p>
            <a:r>
              <a:rPr lang="en-US" sz="1200" dirty="0"/>
              <a:t>BiG EVAL</a:t>
            </a:r>
          </a:p>
          <a:p>
            <a:r>
              <a:rPr lang="en-US" sz="1200" dirty="0"/>
              <a:t>Blendo</a:t>
            </a:r>
          </a:p>
          <a:p>
            <a:r>
              <a:rPr lang="en-US" sz="1200" dirty="0"/>
              <a:t>Bubbles (open source)</a:t>
            </a:r>
          </a:p>
          <a:p>
            <a:r>
              <a:rPr lang="en-US" sz="1200" dirty="0"/>
              <a:t>CDAP</a:t>
            </a:r>
          </a:p>
          <a:p>
            <a:r>
              <a:rPr lang="en-US" sz="1200" dirty="0"/>
              <a:t>CData Sync</a:t>
            </a:r>
          </a:p>
          <a:p>
            <a:r>
              <a:rPr lang="en-US" sz="1200" dirty="0"/>
              <a:t>Centerprise Data Integrator</a:t>
            </a:r>
          </a:p>
          <a:p>
            <a:r>
              <a:rPr lang="en-US" sz="1200" dirty="0"/>
              <a:t>CloverDX Data Integration Software</a:t>
            </a:r>
          </a:p>
          <a:p>
            <a:r>
              <a:rPr lang="en-US" sz="1200" dirty="0"/>
              <a:t>CloverETL (open source)</a:t>
            </a:r>
          </a:p>
          <a:p>
            <a:r>
              <a:rPr lang="en-US" sz="1200" dirty="0"/>
              <a:t>Cognos Data Manager</a:t>
            </a:r>
          </a:p>
          <a:p>
            <a:r>
              <a:rPr lang="en-US" sz="1200" dirty="0"/>
              <a:t>DBConvert Studio By SLOTIX s.r.o. </a:t>
            </a:r>
          </a:p>
          <a:p>
            <a:r>
              <a:rPr lang="en-US" sz="1200" dirty="0"/>
              <a:t>DBSoftlab</a:t>
            </a:r>
          </a:p>
          <a:p>
            <a:r>
              <a:rPr lang="en-US" sz="1200" dirty="0"/>
              <a:t>Dataddo</a:t>
            </a:r>
          </a:p>
          <a:p>
            <a:r>
              <a:rPr lang="en-US" sz="1200" dirty="0"/>
              <a:t>Dell Boomi</a:t>
            </a:r>
          </a:p>
          <a:p>
            <a:r>
              <a:rPr lang="en-US" sz="1200" dirty="0"/>
              <a:t>Elixir Repertoire for Data ETL</a:t>
            </a:r>
          </a:p>
          <a:p>
            <a:r>
              <a:rPr lang="en-US" sz="1200" dirty="0"/>
              <a:t>Etleap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641C3-33F4-B84E-8685-99B556844483}"/>
              </a:ext>
            </a:extLst>
          </p:cNvPr>
          <p:cNvSpPr txBox="1"/>
          <p:nvPr/>
        </p:nvSpPr>
        <p:spPr>
          <a:xfrm>
            <a:off x="152634" y="0"/>
            <a:ext cx="624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Some ETL Tools &amp; Vendors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E0719-7D15-AD49-88C3-EA8BE9CFFB7E}"/>
              </a:ext>
            </a:extLst>
          </p:cNvPr>
          <p:cNvSpPr txBox="1"/>
          <p:nvPr/>
        </p:nvSpPr>
        <p:spPr>
          <a:xfrm>
            <a:off x="3329398" y="715497"/>
            <a:ext cx="39265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Fivetran</a:t>
            </a:r>
          </a:p>
          <a:p>
            <a:r>
              <a:rPr lang="en-US" sz="1200" dirty="0"/>
              <a:t>FlyData</a:t>
            </a:r>
          </a:p>
          <a:p>
            <a:r>
              <a:rPr lang="en-US" sz="1200" dirty="0"/>
              <a:t>Heka (Deprecated)</a:t>
            </a:r>
          </a:p>
          <a:p>
            <a:r>
              <a:rPr lang="en-US" sz="1200" dirty="0"/>
              <a:t>Hevo Data</a:t>
            </a:r>
          </a:p>
          <a:p>
            <a:r>
              <a:rPr lang="en-US" sz="1200" dirty="0"/>
              <a:t>IBI Data Migrator</a:t>
            </a:r>
          </a:p>
          <a:p>
            <a:r>
              <a:rPr lang="en-US" sz="1200" dirty="0"/>
              <a:t>IBM Cognos Data Manager (Formerly known as Cognos Decision Stream)</a:t>
            </a:r>
          </a:p>
          <a:p>
            <a:r>
              <a:rPr lang="en-US" sz="1200" dirty="0"/>
              <a:t>IBM Infosphere Information Server</a:t>
            </a:r>
          </a:p>
          <a:p>
            <a:r>
              <a:rPr lang="en-US" sz="1200" dirty="0"/>
              <a:t>IBM Websphere DataStage (Formerly known as Ascential DataStage)</a:t>
            </a:r>
          </a:p>
          <a:p>
            <a:r>
              <a:rPr lang="en-US" sz="1200" dirty="0"/>
              <a:t>IBM Datastage = IBM Information Server</a:t>
            </a:r>
          </a:p>
          <a:p>
            <a:r>
              <a:rPr lang="en-US" sz="1200" dirty="0"/>
              <a:t>IBM Infosphere Information Server</a:t>
            </a:r>
          </a:p>
          <a:p>
            <a:r>
              <a:rPr lang="en-US" sz="1200" dirty="0"/>
              <a:t>IBM Infosphere Warehouse Edition</a:t>
            </a:r>
          </a:p>
          <a:p>
            <a:r>
              <a:rPr lang="en-US" sz="1200" dirty="0"/>
              <a:t>IRI Voracity</a:t>
            </a:r>
          </a:p>
          <a:p>
            <a:r>
              <a:rPr lang="en-US" sz="1200" dirty="0"/>
              <a:t>Informatica Power Center</a:t>
            </a:r>
          </a:p>
          <a:p>
            <a:r>
              <a:rPr lang="en-US" sz="1200" dirty="0"/>
              <a:t>Jaspersoft ETL</a:t>
            </a:r>
          </a:p>
          <a:p>
            <a:r>
              <a:rPr lang="en-US" sz="1200" dirty="0"/>
              <a:t>Logstash (open source)</a:t>
            </a:r>
          </a:p>
          <a:p>
            <a:r>
              <a:rPr lang="en-US" sz="1200" dirty="0"/>
              <a:t>Matillion</a:t>
            </a:r>
          </a:p>
          <a:p>
            <a:r>
              <a:rPr lang="en-US" sz="1200" dirty="0"/>
              <a:t>Microsoft Azure Data Factory (same as Azure Synapse Integration)</a:t>
            </a:r>
          </a:p>
          <a:p>
            <a:r>
              <a:rPr lang="en-US" sz="1200" dirty="0"/>
              <a:t>Microsoft SQL Server Integration Services (SSIS)</a:t>
            </a:r>
          </a:p>
          <a:p>
            <a:r>
              <a:rPr lang="en-US" sz="1200" dirty="0"/>
              <a:t>N8n</a:t>
            </a:r>
          </a:p>
          <a:p>
            <a:r>
              <a:rPr lang="en-US" sz="1200" dirty="0"/>
              <a:t>Nexla</a:t>
            </a:r>
          </a:p>
          <a:p>
            <a:r>
              <a:rPr lang="en-US" sz="1200" dirty="0"/>
              <a:t>OWB and ODI from Oracle</a:t>
            </a:r>
          </a:p>
          <a:p>
            <a:r>
              <a:rPr lang="en-US" sz="1200" dirty="0"/>
              <a:t>Open Text Integration Center</a:t>
            </a:r>
          </a:p>
          <a:p>
            <a:r>
              <a:rPr lang="en-US" sz="1200" dirty="0"/>
              <a:t>Open source Clover ETL</a:t>
            </a:r>
          </a:p>
          <a:p>
            <a:r>
              <a:rPr lang="en-US" sz="1200" dirty="0"/>
              <a:t>Oracle − Data Integrator ODI (Formerly known as Sunopsis Data Conductor)</a:t>
            </a:r>
          </a:p>
          <a:p>
            <a:r>
              <a:rPr lang="en-US" sz="1200" dirty="0"/>
              <a:t>Oracle − Warehouse Builder</a:t>
            </a:r>
          </a:p>
          <a:p>
            <a:r>
              <a:rPr lang="en-US" sz="1200" dirty="0"/>
              <a:t>Oracle Data Integrator (ODI)</a:t>
            </a:r>
          </a:p>
          <a:p>
            <a:r>
              <a:rPr lang="en-US" sz="1200" dirty="0"/>
              <a:t>Oracle Warehouse Builder (OWB)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9C0E-E637-2D47-B1D1-B33DF383C475}"/>
              </a:ext>
            </a:extLst>
          </p:cNvPr>
          <p:cNvSpPr txBox="1"/>
          <p:nvPr/>
        </p:nvSpPr>
        <p:spPr>
          <a:xfrm>
            <a:off x="7748883" y="715497"/>
            <a:ext cx="39265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PDI (Pentaho Data Integration) from Pentaho (now Hitachi Data Systems)</a:t>
            </a:r>
          </a:p>
          <a:p>
            <a:r>
              <a:rPr lang="en-US" sz="1200" dirty="0"/>
              <a:t>Panoply</a:t>
            </a:r>
          </a:p>
          <a:p>
            <a:r>
              <a:rPr lang="en-US" sz="1200" dirty="0"/>
              <a:t>Pentaho Data Integration (Kettle) (open source)</a:t>
            </a:r>
          </a:p>
          <a:p>
            <a:r>
              <a:rPr lang="en-US" sz="1200" dirty="0"/>
              <a:t>Pentaho Data Integration (PDI)</a:t>
            </a:r>
          </a:p>
          <a:p>
            <a:r>
              <a:rPr lang="en-US" sz="1200" dirty="0"/>
              <a:t>Petl (open source)</a:t>
            </a:r>
          </a:p>
          <a:p>
            <a:r>
              <a:rPr lang="en-US" sz="1200" dirty="0"/>
              <a:t>Pygrametl (open source)</a:t>
            </a:r>
          </a:p>
          <a:p>
            <a:r>
              <a:rPr lang="en-US" sz="1200" dirty="0"/>
              <a:t>QlikView Expressor</a:t>
            </a:r>
          </a:p>
          <a:p>
            <a:r>
              <a:rPr lang="en-US" sz="1200" dirty="0"/>
              <a:t>QuerySurge</a:t>
            </a:r>
          </a:p>
          <a:p>
            <a:r>
              <a:rPr lang="en-US" sz="1200" dirty="0"/>
              <a:t>Relational Junction</a:t>
            </a:r>
          </a:p>
          <a:p>
            <a:r>
              <a:rPr lang="en-US" sz="1200" dirty="0"/>
              <a:t>SAP − Business Objects Data Services BODS</a:t>
            </a:r>
          </a:p>
          <a:p>
            <a:r>
              <a:rPr lang="en-US" sz="1200" dirty="0"/>
              <a:t>SAP – BusinessObjects Data Integrator</a:t>
            </a:r>
          </a:p>
          <a:p>
            <a:r>
              <a:rPr lang="en-US" sz="1200" dirty="0"/>
              <a:t>SAP Data Services</a:t>
            </a:r>
          </a:p>
          <a:p>
            <a:r>
              <a:rPr lang="en-US" sz="1200" dirty="0"/>
              <a:t>SAS − Data Integration Studio</a:t>
            </a:r>
          </a:p>
          <a:p>
            <a:r>
              <a:rPr lang="en-US" sz="1200" dirty="0"/>
              <a:t>SAS Data Integration Studio from SaS</a:t>
            </a:r>
          </a:p>
          <a:p>
            <a:r>
              <a:rPr lang="en-US" sz="1200" dirty="0"/>
              <a:t>SAS Data Management</a:t>
            </a:r>
          </a:p>
          <a:p>
            <a:r>
              <a:rPr lang="en-US" sz="1200" dirty="0"/>
              <a:t>Sagent Data Flow</a:t>
            </a:r>
          </a:p>
          <a:p>
            <a:r>
              <a:rPr lang="en-US" sz="1200" dirty="0"/>
              <a:t>Scriptella (open source, Deprecated)</a:t>
            </a:r>
          </a:p>
          <a:p>
            <a:r>
              <a:rPr lang="en-US" sz="1200" dirty="0"/>
              <a:t>Segment</a:t>
            </a:r>
          </a:p>
          <a:p>
            <a:r>
              <a:rPr lang="en-US" sz="1200" dirty="0"/>
              <a:t>Singer (open source)</a:t>
            </a:r>
          </a:p>
          <a:p>
            <a:r>
              <a:rPr lang="en-US" sz="1200" dirty="0"/>
              <a:t>Skyvia</a:t>
            </a:r>
          </a:p>
          <a:p>
            <a:r>
              <a:rPr lang="en-US" sz="1200" dirty="0"/>
              <a:t>Stitch</a:t>
            </a:r>
          </a:p>
          <a:p>
            <a:r>
              <a:rPr lang="en-US" sz="1200" dirty="0"/>
              <a:t>StreamSets</a:t>
            </a:r>
          </a:p>
          <a:p>
            <a:r>
              <a:rPr lang="en-US" sz="1200" dirty="0"/>
              <a:t>Striim</a:t>
            </a:r>
          </a:p>
          <a:p>
            <a:r>
              <a:rPr lang="en-US" sz="1200" dirty="0"/>
              <a:t>Sybase ETL</a:t>
            </a:r>
          </a:p>
          <a:p>
            <a:r>
              <a:rPr lang="en-US" sz="1200" dirty="0"/>
              <a:t>Syncsort DMX</a:t>
            </a:r>
          </a:p>
          <a:p>
            <a:r>
              <a:rPr lang="en-US" sz="1200" dirty="0"/>
              <a:t>Talend Open Studio &amp; Integration Suite</a:t>
            </a:r>
          </a:p>
          <a:p>
            <a:r>
              <a:rPr lang="en-US" sz="1200" dirty="0"/>
              <a:t>Talend Open Studio (open source)</a:t>
            </a:r>
          </a:p>
          <a:p>
            <a:r>
              <a:rPr lang="en-US" sz="1200" dirty="0"/>
              <a:t>Vendia</a:t>
            </a:r>
          </a:p>
          <a:p>
            <a:r>
              <a:rPr lang="en-US" sz="1200" dirty="0"/>
              <a:t>Web Data Extraction &amp; Aggregation Services</a:t>
            </a:r>
          </a:p>
          <a:p>
            <a:r>
              <a:rPr lang="en-US" sz="1200" dirty="0"/>
              <a:t>Xplenty</a:t>
            </a:r>
          </a:p>
          <a:p>
            <a:r>
              <a:rPr lang="en-US" sz="1200" dirty="0"/>
              <a:t>Xtract.io</a:t>
            </a:r>
          </a:p>
        </p:txBody>
      </p:sp>
    </p:spTree>
    <p:extLst>
      <p:ext uri="{BB962C8B-B14F-4D97-AF65-F5344CB8AC3E}">
        <p14:creationId xmlns:p14="http://schemas.microsoft.com/office/powerpoint/2010/main" val="287344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F5251-3B1C-7844-B398-F9D4DCE34C35}"/>
              </a:ext>
            </a:extLst>
          </p:cNvPr>
          <p:cNvSpPr txBox="1"/>
          <p:nvPr/>
        </p:nvSpPr>
        <p:spPr>
          <a:xfrm>
            <a:off x="105134" y="1859977"/>
            <a:ext cx="81994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SQL Server on Azure cloud - very standard SQL database (1</a:t>
            </a:r>
            <a:r>
              <a:rPr lang="en-US" baseline="30000" dirty="0"/>
              <a:t>st</a:t>
            </a:r>
            <a:r>
              <a:rPr lang="en-US" dirty="0"/>
              <a:t> released April 24, 1989)</a:t>
            </a:r>
          </a:p>
          <a:p>
            <a:r>
              <a:rPr lang="en-US" dirty="0"/>
              <a:t>  - https://</a:t>
            </a:r>
            <a:r>
              <a:rPr lang="en-US" dirty="0" err="1"/>
              <a:t>azure.microsoft.com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-us/services/</a:t>
            </a:r>
            <a:r>
              <a:rPr lang="en-US" dirty="0" err="1"/>
              <a:t>sql</a:t>
            </a:r>
            <a:r>
              <a:rPr lang="en-US" dirty="0"/>
              <a:t>-data-warehouse/</a:t>
            </a:r>
          </a:p>
          <a:p>
            <a:r>
              <a:rPr lang="en-US" dirty="0"/>
              <a:t>Power BI - Standard Microsoft Business Intelligence tool</a:t>
            </a:r>
          </a:p>
          <a:p>
            <a:r>
              <a:rPr lang="en-US" dirty="0"/>
              <a:t>  - https://</a:t>
            </a:r>
            <a:r>
              <a:rPr lang="en-US" dirty="0" err="1"/>
              <a:t>powerbi.microsoft.com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Demo of how fast Power BI works with MS SQL Server - 500+ </a:t>
            </a:r>
            <a:r>
              <a:rPr lang="en-US" dirty="0" err="1"/>
              <a:t>Mln</a:t>
            </a:r>
            <a:r>
              <a:rPr lang="en-US" dirty="0"/>
              <a:t> rows of data</a:t>
            </a:r>
          </a:p>
          <a:p>
            <a:r>
              <a:rPr lang="en-US" dirty="0"/>
              <a:t>-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=mQyFp2MSl-s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Demo of </a:t>
            </a:r>
            <a:r>
              <a:rPr lang="en-US" dirty="0" err="1"/>
              <a:t>Kinetica</a:t>
            </a:r>
            <a:r>
              <a:rPr lang="en-US" dirty="0"/>
              <a:t> DB using Tableau &amp; Power BI:</a:t>
            </a:r>
          </a:p>
          <a:p>
            <a:r>
              <a:rPr lang="en-US" dirty="0"/>
              <a:t>-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=7XliLU7ZC_s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Notice:</a:t>
            </a:r>
          </a:p>
          <a:p>
            <a:r>
              <a:rPr lang="en-US" dirty="0"/>
              <a:t>- sub-second response on billions of rows of data</a:t>
            </a:r>
          </a:p>
          <a:p>
            <a:r>
              <a:rPr lang="en-US" dirty="0"/>
              <a:t>- no need to create indexes, no wait time, fast load (even live streaming) of data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Benefits:</a:t>
            </a:r>
          </a:p>
          <a:p>
            <a:r>
              <a:rPr lang="en-US" dirty="0"/>
              <a:t> - you can select from many different BI tools - they all support SQL</a:t>
            </a:r>
          </a:p>
          <a:p>
            <a:r>
              <a:rPr lang="en-US" dirty="0"/>
              <a:t> - you can select from many SQL databases - they are fast</a:t>
            </a:r>
          </a:p>
          <a:p>
            <a:r>
              <a:rPr lang="en-US" dirty="0"/>
              <a:t> - you can simplify your development time using standard SQL features</a:t>
            </a:r>
          </a:p>
          <a:p>
            <a:r>
              <a:rPr lang="en-US" dirty="0"/>
              <a:t> - you can select dedicated hardware to tune your speed</a:t>
            </a:r>
          </a:p>
          <a:p>
            <a:r>
              <a:rPr lang="en-US" dirty="0"/>
              <a:t> - you can achieve very fast response time</a:t>
            </a:r>
          </a:p>
          <a:p>
            <a:r>
              <a:rPr lang="en-US" dirty="0"/>
              <a:t> - you can enjoy lower prices</a:t>
            </a:r>
          </a:p>
        </p:txBody>
      </p:sp>
    </p:spTree>
    <p:extLst>
      <p:ext uri="{BB962C8B-B14F-4D97-AF65-F5344CB8AC3E}">
        <p14:creationId xmlns:p14="http://schemas.microsoft.com/office/powerpoint/2010/main" val="247630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896</Words>
  <Application>Microsoft Macintosh PowerPoint</Application>
  <PresentationFormat>Widescreen</PresentationFormat>
  <Paragraphs>145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4</cp:revision>
  <dcterms:modified xsi:type="dcterms:W3CDTF">2021-10-26T01:08:50Z</dcterms:modified>
</cp:coreProperties>
</file>