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310" r:id="rId2"/>
    <p:sldId id="311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18C5A-BF4F-44D7-ADB2-C5301EF81F8A}">
  <a:tblStyle styleId="{B1618C5A-BF4F-44D7-ADB2-C5301EF81F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8"/>
    <p:restoredTop sz="92200"/>
  </p:normalViewPr>
  <p:slideViewPr>
    <p:cSldViewPr snapToGrid="0" snapToObjects="1">
      <p:cViewPr varScale="1">
        <p:scale>
          <a:sx n="96" d="100"/>
          <a:sy n="9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pnThJcqHFCQ" TargetMode="External"/><Relationship Id="rId4" Type="http://schemas.openxmlformats.org/officeDocument/2006/relationships/hyperlink" Target="https://www.tecton.a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22214-AFB0-564D-BD12-807FFF240F75}"/>
              </a:ext>
            </a:extLst>
          </p:cNvPr>
          <p:cNvSpPr txBox="1"/>
          <p:nvPr/>
        </p:nvSpPr>
        <p:spPr>
          <a:xfrm>
            <a:off x="0" y="0"/>
            <a:ext cx="53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Tecton</a:t>
            </a:r>
            <a:r>
              <a:rPr lang="en-US" sz="2800" b="1" dirty="0"/>
              <a:t> Feature Store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48F249-9024-0747-9A5C-14CEE74992C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6817" y="3909391"/>
            <a:ext cx="8774878" cy="28107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7DCCE6-B8BF-E94B-9327-4D0D6B0743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2660" y="137919"/>
            <a:ext cx="6541052" cy="3233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D51FAB-19CB-7D4B-8C87-EB175F14FBA8}"/>
              </a:ext>
            </a:extLst>
          </p:cNvPr>
          <p:cNvSpPr txBox="1"/>
          <p:nvPr/>
        </p:nvSpPr>
        <p:spPr>
          <a:xfrm>
            <a:off x="172278" y="675861"/>
            <a:ext cx="43334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Introducing the first enterprise-ready feature store for machine learning:  </a:t>
            </a:r>
            <a:r>
              <a:rPr lang="en-US" sz="1200" dirty="0">
                <a:hlinkClick r:id="rId4"/>
              </a:rPr>
              <a:t>https://www.tecton.ai/</a:t>
            </a:r>
            <a:r>
              <a:rPr lang="en-US" sz="1200" dirty="0"/>
              <a:t> </a:t>
            </a:r>
          </a:p>
          <a:p>
            <a:r>
              <a:rPr lang="en-US" sz="1200" dirty="0"/>
              <a:t>Webinar:  </a:t>
            </a:r>
            <a:r>
              <a:rPr lang="en-US" sz="1200" dirty="0">
                <a:hlinkClick r:id="rId5"/>
              </a:rPr>
              <a:t>https://www.youtube.com/watch?v=pnThJcqHFCQ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Build great features from batch, streaming, and real-time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Share and re-use features to build better models faster – features are discoverable and available in a centralized feature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and serve features in production with confidence. Features are business-critical building blocks - they should be treated with the same automation and standards as production code.</a:t>
            </a:r>
          </a:p>
        </p:txBody>
      </p:sp>
    </p:spTree>
    <p:extLst>
      <p:ext uri="{BB962C8B-B14F-4D97-AF65-F5344CB8AC3E}">
        <p14:creationId xmlns:p14="http://schemas.microsoft.com/office/powerpoint/2010/main" val="21798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D3F3C7-32E9-9349-A429-40AAB6E9375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712" y="1373148"/>
            <a:ext cx="9369287" cy="47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9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98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276</cp:revision>
  <cp:lastPrinted>2020-09-21T17:22:59Z</cp:lastPrinted>
  <dcterms:modified xsi:type="dcterms:W3CDTF">2020-11-18T14:58:18Z</dcterms:modified>
</cp:coreProperties>
</file>