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333" r:id="rId2"/>
    <p:sldId id="332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/>
    <p:restoredTop sz="92169"/>
  </p:normalViewPr>
  <p:slideViewPr>
    <p:cSldViewPr snapToGrid="0" snapToObjects="1">
      <p:cViewPr varScale="1">
        <p:scale>
          <a:sx n="68" d="100"/>
          <a:sy n="68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E6DE3-1C17-F943-92D9-7C1B0941FC90}"/>
              </a:ext>
            </a:extLst>
          </p:cNvPr>
          <p:cNvSpPr txBox="1"/>
          <p:nvPr/>
        </p:nvSpPr>
        <p:spPr>
          <a:xfrm>
            <a:off x="0" y="0"/>
            <a:ext cx="95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Genetic algorithms in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7499B-C445-714F-8426-C77D0062F97D}"/>
              </a:ext>
            </a:extLst>
          </p:cNvPr>
          <p:cNvSpPr txBox="1"/>
          <p:nvPr/>
        </p:nvSpPr>
        <p:spPr>
          <a:xfrm>
            <a:off x="0" y="584775"/>
            <a:ext cx="10031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algorithms are stochastic search algorithms which act on a population of possible solutions. They are loosely based on the mechanics of population genetics and selection. The potential solutions are encoded as ‘genes’ — strings of characters from some alphabet. New solutions can be produced by ‘mutating’ members of the current population, and by ‘mating’ two solutions together to form a new solution. The better solutions are selected to breed and mutate and the worse ones are discarded. They are probabilistic search methods; this means that the states which they explore are not determined solely by the properties of the problems. A random process helps to guide the search. Genetic algorithms are used in artificial intelligence like other search algorithms are used in artificial intelligence — to search a space of potential solutions to find one which solves the problem.</a:t>
            </a:r>
          </a:p>
        </p:txBody>
      </p:sp>
    </p:spTree>
    <p:extLst>
      <p:ext uri="{BB962C8B-B14F-4D97-AF65-F5344CB8AC3E}">
        <p14:creationId xmlns:p14="http://schemas.microsoft.com/office/powerpoint/2010/main" val="34968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E6DE3-1C17-F943-92D9-7C1B0941FC90}"/>
              </a:ext>
            </a:extLst>
          </p:cNvPr>
          <p:cNvSpPr txBox="1"/>
          <p:nvPr/>
        </p:nvSpPr>
        <p:spPr>
          <a:xfrm>
            <a:off x="0" y="0"/>
            <a:ext cx="95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Regularization – Evolutionary (Meta)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7499B-C445-714F-8426-C77D0062F97D}"/>
              </a:ext>
            </a:extLst>
          </p:cNvPr>
          <p:cNvSpPr txBox="1"/>
          <p:nvPr/>
        </p:nvSpPr>
        <p:spPr>
          <a:xfrm>
            <a:off x="0" y="584775"/>
            <a:ext cx="1003150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Meta Learning = learn to learn</a:t>
            </a:r>
          </a:p>
          <a:p>
            <a:endParaRPr lang="en-US" dirty="0"/>
          </a:p>
          <a:p>
            <a:r>
              <a:rPr lang="en-US" dirty="0"/>
              <a:t>For example, automatically find the best model architecture and hyperparameters (Meta-parameters).</a:t>
            </a:r>
          </a:p>
          <a:p>
            <a:r>
              <a:rPr lang="en-US" dirty="0"/>
              <a:t>Search for optimum in a multi-dimensional space of architectures and hyperparameters (Meta-Space).</a:t>
            </a:r>
          </a:p>
          <a:p>
            <a:r>
              <a:rPr lang="en-US" dirty="0"/>
              <a:t>We can optimize for different things - accuracy, generalization, speed, power-effectiveness, etc.</a:t>
            </a:r>
          </a:p>
          <a:p>
            <a:endParaRPr lang="en-US" dirty="0"/>
          </a:p>
          <a:p>
            <a:r>
              <a:rPr lang="en-US" dirty="0"/>
              <a:t>Random search is slow.</a:t>
            </a:r>
          </a:p>
          <a:p>
            <a:r>
              <a:rPr lang="en-US" dirty="0"/>
              <a:t>Evolutionary approach is much faster. </a:t>
            </a:r>
          </a:p>
          <a:p>
            <a:r>
              <a:rPr lang="en-US" dirty="0"/>
              <a:t>It is similar to Gradient Descent in the space of hyper-parameters.</a:t>
            </a:r>
          </a:p>
          <a:p>
            <a:r>
              <a:rPr lang="en-US" dirty="0"/>
              <a:t>Idea – let models change and compete, select the best, repeat.</a:t>
            </a:r>
          </a:p>
          <a:p>
            <a:r>
              <a:rPr lang="en-US" dirty="0"/>
              <a:t>Similar to Darwinian evolution in biology.</a:t>
            </a:r>
          </a:p>
          <a:p>
            <a:endParaRPr lang="en-US" dirty="0"/>
          </a:p>
          <a:p>
            <a:r>
              <a:rPr lang="en-US" dirty="0"/>
              <a:t>Examples of random "mutations": remove a convolution, add skip connection, change learning rate, etc.</a:t>
            </a:r>
          </a:p>
          <a:p>
            <a:r>
              <a:rPr lang="en-US" dirty="0"/>
              <a:t>Combinations - analogous to genetic recombination - combining genes (hyperparameters) of two parents.</a:t>
            </a:r>
          </a:p>
          <a:p>
            <a:endParaRPr lang="en-US" dirty="0"/>
          </a:p>
          <a:p>
            <a:r>
              <a:rPr lang="en-US" dirty="0"/>
              <a:t>Many groups are working on the subject:</a:t>
            </a:r>
          </a:p>
          <a:p>
            <a:r>
              <a:rPr lang="en-US" dirty="0"/>
              <a:t>    - </a:t>
            </a:r>
            <a:r>
              <a:rPr lang="en-US" dirty="0" err="1"/>
              <a:t>OpenAI</a:t>
            </a:r>
            <a:r>
              <a:rPr lang="en-US" dirty="0"/>
              <a:t> (Reptile, MAML)</a:t>
            </a:r>
          </a:p>
          <a:p>
            <a:r>
              <a:rPr lang="en-US" dirty="0"/>
              <a:t>    - Uber Labs ( differentiable plasticity )</a:t>
            </a:r>
          </a:p>
          <a:p>
            <a:r>
              <a:rPr lang="en-US" dirty="0"/>
              <a:t>    - Sentient Labs (evolutionary optimization of gated networks (LSTMs) for language modeling)</a:t>
            </a:r>
          </a:p>
          <a:p>
            <a:r>
              <a:rPr lang="en-US" dirty="0"/>
              <a:t>    - Google DeepMind</a:t>
            </a:r>
          </a:p>
          <a:p>
            <a:r>
              <a:rPr lang="en-US" dirty="0"/>
              <a:t>    - Google Brain </a:t>
            </a:r>
            <a:r>
              <a:rPr lang="en-US" dirty="0" err="1"/>
              <a:t>AutoML</a:t>
            </a:r>
            <a:r>
              <a:rPr lang="en-US" dirty="0"/>
              <a:t>, </a:t>
            </a:r>
            <a:r>
              <a:rPr lang="en-US" dirty="0" err="1"/>
              <a:t>Amoebanet</a:t>
            </a:r>
            <a:r>
              <a:rPr lang="en-US" dirty="0"/>
              <a:t>, </a:t>
            </a:r>
            <a:r>
              <a:rPr lang="en-US" dirty="0" err="1"/>
              <a:t>AdaNet</a:t>
            </a:r>
            <a:endParaRPr lang="en-US" dirty="0"/>
          </a:p>
          <a:p>
            <a:r>
              <a:rPr lang="en-US" dirty="0"/>
              <a:t>    - H2O.ai - </a:t>
            </a:r>
            <a:r>
              <a:rPr lang="en-US" dirty="0" err="1"/>
              <a:t>AutoML</a:t>
            </a:r>
            <a:r>
              <a:rPr lang="en-US" dirty="0"/>
              <a:t> and Driverless 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EAC2B-56E0-8D4F-9A59-03F510A476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788" y="0"/>
            <a:ext cx="1851212" cy="2431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2D76D2-2B74-044E-A484-37E6763D390B}"/>
              </a:ext>
            </a:extLst>
          </p:cNvPr>
          <p:cNvSpPr txBox="1"/>
          <p:nvPr/>
        </p:nvSpPr>
        <p:spPr>
          <a:xfrm>
            <a:off x="10473204" y="2431819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Darwin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B7386-9309-284D-BA45-03D2D3EB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44" y="3531170"/>
            <a:ext cx="1155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365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278</cp:revision>
  <cp:lastPrinted>2020-09-21T17:22:59Z</cp:lastPrinted>
  <dcterms:modified xsi:type="dcterms:W3CDTF">2021-04-20T02:54:02Z</dcterms:modified>
</cp:coreProperties>
</file>