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DF335-601E-2244-9069-2DC60DFC27A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63B5C-3C1D-D749-A700-2971B94AC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63B5C-3C1D-D749-A700-2971B94AC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CEFB-62E7-9345-B927-770C3023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FF34-23CF-834F-9154-2D34E438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5BF7-F6DA-504A-943E-B73AFB14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ED47-EB6E-9C43-A1F6-9C5F217B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4637-DBCD-2842-B24A-FA6BD3FE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34C0-F6AD-9543-BA84-0AB705DA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D80F3-9081-8D4C-AFF9-074A5CFE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FECB-A44E-0D4E-9611-3D5A2D83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EBCE-6390-F546-A7F3-E7BEC297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CCD4-E747-3948-BEB1-106DC7C7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FC6DA-7838-5A4E-BD65-1F1B6A5A9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23C1-55DC-C041-9040-B14637D5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8B90-238A-6148-8780-BE0EE63A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BDD3-E053-1C4C-9EEE-89BF02A8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7481-0D96-1B44-A29D-388DF627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8B4E-151A-964E-96B9-0479A5E3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1615-7491-824E-898F-1023864D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9066-6C2E-084C-AB61-90F8572E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D630-7290-0845-9248-EABC6F8E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9E72-2407-2443-8E03-41F0725A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9C2-4DCD-EB47-96B6-A93591B5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C7F8-A3A6-D14D-B42D-81155E01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9108-75F6-D547-AC41-8F707E01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4B1A-5D57-8F44-8790-B652957F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DA15-A85A-0746-A22E-B05D8584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0B11-8BCB-264A-9C7A-11989615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015-52DA-CD45-92C2-07C313B5F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33906-EFC4-424E-88EA-4D79007E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3878-7ED2-8948-8C3B-B04B16F1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1735-39F3-384F-ACAC-B7F54C0E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E6E7-6281-A24B-A00B-A06D8BC9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D316-715A-C84C-8727-68C3D1A5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59EE-532B-EC4F-B5F5-066FF915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96FDD-26A9-024B-A9C6-405B2F73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528CA-7BCB-5A40-A6E8-C4468C7A8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67B14-B680-9240-9E91-5B876138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38DB-61E3-2740-BA70-30FFC84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30C6-4202-524D-B0CC-387FFFD6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2577-A7BB-A546-B668-B913EFC8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EE5B-C3BD-7748-86B2-4BA3347C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8D31-FB08-224C-BDA8-3012DB8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79CCF-19AB-4C47-A10C-BD661EB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F04E8-2892-8549-9A20-6E155E54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AE9C6-429A-614B-ABCA-66CF641B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41995-CC8F-1542-B30C-DE6E1C3D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07518-15AF-6F47-ACD1-85B43D1F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4A07-2690-4D4B-8B90-4F18A317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CD6C-F913-7749-B733-EC9BD03C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A3546-4562-DF49-BDF5-87F6B2B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51E2-77C3-7949-AE65-8D9715B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7735-9017-2F4B-A81C-618521E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94DA-44F8-B54B-94FE-7D1340B5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0311-1C5F-1A43-9288-8A2D6856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222EB-9207-8F41-B0D4-201ECCD5E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C5CE-D586-7147-9FE9-3839A5D2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2B42B-B714-FC4F-B0ED-245293D0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22716-1644-1E48-BE33-269BD4F8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A135-728E-4E44-B59D-4117C779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4488D-75FE-3B41-AD4B-4033434A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1658-DE1F-6D4B-BA1C-BB108F30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7C69-AA74-BC44-8796-C9A66A9E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2D4C-65C0-C746-85AE-BA20C5ADFF1B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BAA7-1E8D-EE48-B280-47F8E89D6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2505-70D2-EF40-A6F1-5CE1663A5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322A-7977-A54E-8215-D0B1A371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gtable" TargetMode="External"/><Relationship Id="rId3" Type="http://schemas.openxmlformats.org/officeDocument/2006/relationships/hyperlink" Target="http://infolab.stanford.edu/~backrub/google.html" TargetMode="External"/><Relationship Id="rId7" Type="http://schemas.openxmlformats.org/officeDocument/2006/relationships/hyperlink" Target="https://allotment.digital/learn/technical-seo/how-search-engines-work/index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epcrawl.com/knowledge/technical-seo-library/search-engine-indexing/" TargetMode="External"/><Relationship Id="rId5" Type="http://schemas.openxmlformats.org/officeDocument/2006/relationships/hyperlink" Target="https://en.wikipedia.org/wiki/Google_Search" TargetMode="External"/><Relationship Id="rId4" Type="http://schemas.openxmlformats.org/officeDocument/2006/relationships/hyperlink" Target="https://en.wikipedia.org/wiki/PageRank" TargetMode="External"/><Relationship Id="rId9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DFECC-3866-CB41-8419-BEB6F17D0F63}"/>
              </a:ext>
            </a:extLst>
          </p:cNvPr>
          <p:cNvSpPr txBox="1"/>
          <p:nvPr/>
        </p:nvSpPr>
        <p:spPr>
          <a:xfrm>
            <a:off x="94129" y="94129"/>
            <a:ext cx="428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Google Search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D3E0-CE0D-164E-9679-6EE75456E496}"/>
              </a:ext>
            </a:extLst>
          </p:cNvPr>
          <p:cNvSpPr txBox="1"/>
          <p:nvPr/>
        </p:nvSpPr>
        <p:spPr>
          <a:xfrm>
            <a:off x="94129" y="744070"/>
            <a:ext cx="72614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was founded on September 4, 1998 in Menlo Park, CA</a:t>
            </a:r>
          </a:p>
          <a:p>
            <a:r>
              <a:rPr lang="en-US" sz="1400" dirty="0"/>
              <a:t>The original algorithm and architecture described in this paper:</a:t>
            </a:r>
          </a:p>
          <a:p>
            <a:r>
              <a:rPr lang="en-US" sz="1400" dirty="0"/>
              <a:t>"The Anatomy of a Large-Scale Hypertextual Web Search Engine" - by Sergey </a:t>
            </a:r>
            <a:r>
              <a:rPr lang="en-US" sz="1400" dirty="0" err="1"/>
              <a:t>Brin</a:t>
            </a:r>
            <a:r>
              <a:rPr lang="en-US" sz="1400" dirty="0"/>
              <a:t> and Lawrence Page (1998) - </a:t>
            </a:r>
            <a:r>
              <a:rPr lang="en-US" sz="1400" dirty="0">
                <a:hlinkClick r:id="rId3"/>
              </a:rPr>
              <a:t>http://infolab.stanford.edu/~backrub/google.html</a:t>
            </a:r>
            <a:r>
              <a:rPr lang="en-US" sz="1400" dirty="0"/>
              <a:t> - </a:t>
            </a:r>
          </a:p>
          <a:p>
            <a:endParaRPr lang="en-US" sz="1400" dirty="0"/>
          </a:p>
          <a:p>
            <a:r>
              <a:rPr lang="en-US" sz="1400" dirty="0"/>
              <a:t>Main ideas: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PageRank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https://en.wikipedia.org/wiki/PageRank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https://en.wikipedia.org/wiki/Google_Search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Reverse Index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https://www.deepcrawl.com/knowledge/technical-seo-library/search-engine-indexing/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https://allotment.digital/learn/technical-seo/how-search-engines-work/indexing/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Bigtable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https://en.wikipedia.org/wiki/Bigtable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Bigtable</a:t>
            </a:r>
            <a:r>
              <a:rPr lang="en-US" sz="1400" dirty="0"/>
              <a:t> is one of prototypes of a </a:t>
            </a:r>
            <a:r>
              <a:rPr lang="en-US" sz="1400" b="1" dirty="0">
                <a:solidFill>
                  <a:srgbClr val="FF0000"/>
                </a:solidFill>
              </a:rPr>
              <a:t>Wide Column Store</a:t>
            </a:r>
            <a:r>
              <a:rPr lang="en-US" sz="1400" dirty="0"/>
              <a:t>.  </a:t>
            </a:r>
            <a:r>
              <a:rPr lang="en-US" sz="1400" dirty="0">
                <a:solidFill>
                  <a:srgbClr val="0070C0"/>
                </a:solidFill>
              </a:rPr>
              <a:t>( Examples of WCSs are Cassandra, HBase, Microsoft Azure Cosmos DB )</a:t>
            </a:r>
            <a:r>
              <a:rPr lang="en-US" sz="1400" dirty="0"/>
              <a:t>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Bigtable</a:t>
            </a:r>
            <a:r>
              <a:rPr lang="en-US" sz="1400" dirty="0"/>
              <a:t> maps two arbitrary string values (for example, row key = URL, column keys - ... ) and timestamp (hence three-dimensional mapping) into an associated arbitrary byte array. </a:t>
            </a:r>
            <a:r>
              <a:rPr lang="en-US" sz="1400" b="1" dirty="0">
                <a:solidFill>
                  <a:srgbClr val="FF0000"/>
                </a:solidFill>
              </a:rPr>
              <a:t>Bigtable</a:t>
            </a:r>
            <a:r>
              <a:rPr lang="en-US" sz="1400" dirty="0"/>
              <a:t> is not a relational database. It is a sparse, distributed multi-dimensional sorted map.  </a:t>
            </a:r>
            <a:r>
              <a:rPr lang="en-US" sz="1400" b="1" dirty="0">
                <a:solidFill>
                  <a:srgbClr val="FF0000"/>
                </a:solidFill>
              </a:rPr>
              <a:t>Bigtable</a:t>
            </a:r>
            <a:r>
              <a:rPr lang="en-US" sz="1400" dirty="0"/>
              <a:t> is designed to scale into </a:t>
            </a:r>
            <a:r>
              <a:rPr lang="en-US" sz="1400" dirty="0" err="1"/>
              <a:t>PetaBytes</a:t>
            </a:r>
            <a:r>
              <a:rPr lang="en-US" sz="1400" dirty="0"/>
              <a:t> across 100,000s of servers.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4C503-8A10-954E-84C5-59967691F15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9709" y="94129"/>
            <a:ext cx="3924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</cp:revision>
  <cp:lastPrinted>2020-05-25T16:59:48Z</cp:lastPrinted>
  <dcterms:created xsi:type="dcterms:W3CDTF">2020-05-13T12:58:05Z</dcterms:created>
  <dcterms:modified xsi:type="dcterms:W3CDTF">2020-05-25T16:59:51Z</dcterms:modified>
</cp:coreProperties>
</file>