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0815-ADD6-4F4C-B6F3-5D244FCB849A}" type="datetimeFigureOut"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0D88E-C261-8046-8482-C4BBD0F126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8487-3ED9-BFBE-25D3-FA399BA86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5EAD-BE98-7E01-8E42-E5FF78B7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88E9B-D5BC-8B56-801E-A039621B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ADC7-2C9A-47C0-9263-067CC10D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3ABE-844F-7C85-FDEE-BAD6156F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965B-2D6C-08A0-D6F6-FC70FA80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01F31-E754-7463-04BD-F2EC605F4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E8EF-9256-1AE7-0524-F27183C9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7EFC-8870-77DD-3517-38CF44B2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EA21-2CC5-550B-1E03-1D118458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DF3DC-03F6-87B8-B61D-F6F9E4365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8C13B-A6FA-F8F8-62D7-B74AC4490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7EAE-4499-AAA2-6C21-7B50C947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D6E3-A294-44AD-56C7-18FE08EB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1260-7AFE-6D50-B855-744DC37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2F63-4176-4890-D4A8-966B8DC2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01C2-5C37-6CBC-A354-99757F8F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B94B-FA5D-3F16-660E-1F42161B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7F596-B0C3-4783-3004-89832EBC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9239-29E6-60AF-81DE-5C4E7D04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9FCB-DA9D-BCFB-20E2-B19E91AD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2598-9548-4E65-ADC6-5CC2461FF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C572-D40A-4185-E092-4CBFC265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FD0E-513B-AE73-890B-1B5F5833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2991-1E69-8088-7D11-B6E28CA8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0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14B9-8D05-51C5-EFF9-2007A8EE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6ACC-9E9C-CAAC-927E-63BEF1314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91AEC-C490-084F-6250-2E7CC6E4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1B99-F4C1-B069-3016-3CCA174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94E69-3062-30DB-BD7B-4AE05BF0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BEF17-0EE1-0B81-C881-5FD17978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293B-9B3A-F34E-3C80-C2E735F0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EC4A-CD2C-71B8-657E-A9A27E87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E48C0-EAFE-15AE-94B9-D6D89259B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EFDF3-B47C-0CE5-6D07-5CEB03313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4D931-EC31-6E80-F755-E3B3FDFAE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0EF56-AE90-AF77-3059-8D246350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8C02B-722B-A478-88F6-376F5E54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3943F-6290-81AE-2269-3092524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7B9-5E46-9A45-ECA4-A8F67AE6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B6E8C-8365-9A45-D47F-D652D8B4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6C84D-D414-515A-9CE7-58739850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BDAA1-95D8-EC91-43A3-5CD72F86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6AE02-6482-C6FE-5719-F259E8BD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AB28D-D0D1-9125-52DF-41384340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8405B-ECF9-C807-520E-A615A504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3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D3C5-E53B-46E9-29CB-346904B0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3DF0-13D2-38C6-47D2-FAC5DA77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3B1AB-527F-6DFA-F0E1-67A55D67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DDB4D-570B-B3AE-5CF3-9B46F699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319D-1807-FCAD-6D3C-92E3699E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7A4ED-4748-28E5-13B4-2BAA2FD9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0F-A3E9-F2CB-C4B1-2FFE2488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D58EE-2F5A-6B05-43CD-D684D9E79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22766-DBC9-782F-BD41-88642DD72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09DE0-62CF-0E44-E1A3-63CC8BA3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11C6-2953-5E1F-177E-C40A0A22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014D-9B44-6F43-B200-066B0D40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1FEE2-C599-9E46-BD08-80A03AE7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F6837-A136-5511-AA66-CC2816DA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9C45F-20BC-D772-16EB-E46B1552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6DE7-2CEF-3A41-8202-0DD99C53C2CD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CC9E9-1D01-E236-7087-0102FD32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8757-F0F4-910B-BDB7-0A4F96C8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A8A2-9D3C-4B4E-884F-94B681AEB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9522" y="4870603"/>
            <a:ext cx="1831063" cy="183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38610" y="4856985"/>
            <a:ext cx="2681105" cy="167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7461" y="4648254"/>
            <a:ext cx="20077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/>
          <p:nvPr/>
        </p:nvSpPr>
        <p:spPr>
          <a:xfrm>
            <a:off x="6314300" y="4125034"/>
            <a:ext cx="264874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vector is perpendicular to level curves</a:t>
            </a:r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307461" y="4439523"/>
            <a:ext cx="2775851" cy="41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gradient vector</a:t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0" y="0"/>
            <a:ext cx="28185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On Why Gradient Descent is Even Needed | by Daniel Burkhardt Cerigo | Medium">
            <a:extLst>
              <a:ext uri="{FF2B5EF4-FFF2-40B4-BE49-F238E27FC236}">
                <a16:creationId xmlns:a16="http://schemas.microsoft.com/office/drawing/2014/main" id="{236B3020-1F0A-4B52-6BCC-23174A0E1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61" y="670396"/>
            <a:ext cx="3997671" cy="240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8B7B97-1226-DF0B-15A8-7E2476F3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8273" y="322192"/>
            <a:ext cx="2495453" cy="23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8082D-DBEB-F24E-A86B-DF73B9510D1E}"/>
              </a:ext>
            </a:extLst>
          </p:cNvPr>
          <p:cNvSpPr txBox="1"/>
          <p:nvPr/>
        </p:nvSpPr>
        <p:spPr>
          <a:xfrm>
            <a:off x="6967783" y="585587"/>
            <a:ext cx="134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= (1,0,0)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= (0,1,0)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 = (0,0,1)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8FBB9-E36E-1EFB-5111-47A2E3D0B7C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488" y="1126431"/>
            <a:ext cx="2150295" cy="634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ECFD7-1BDC-34ED-02E5-B0F163F60E1F}"/>
              </a:ext>
            </a:extLst>
          </p:cNvPr>
          <p:cNvSpPr txBox="1"/>
          <p:nvPr/>
        </p:nvSpPr>
        <p:spPr>
          <a:xfrm>
            <a:off x="9567027" y="838228"/>
            <a:ext cx="176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Gradient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AA297-A26D-45B6-4670-A7415EE4CCD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488" y="2536545"/>
            <a:ext cx="2150295" cy="662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23B35-E9E7-ACD5-F9A2-80239B580F11}"/>
              </a:ext>
            </a:extLst>
          </p:cNvPr>
          <p:cNvSpPr txBox="1"/>
          <p:nvPr/>
        </p:nvSpPr>
        <p:spPr>
          <a:xfrm>
            <a:off x="9567027" y="2189153"/>
            <a:ext cx="176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Gradient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49E8E-7C73-B693-AC5F-6D17D5183263}"/>
              </a:ext>
            </a:extLst>
          </p:cNvPr>
          <p:cNvSpPr txBox="1"/>
          <p:nvPr/>
        </p:nvSpPr>
        <p:spPr>
          <a:xfrm>
            <a:off x="7027417" y="256758"/>
            <a:ext cx="1222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Unit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7A829-F51C-C8BA-7DB5-41ED8D65135D}"/>
              </a:ext>
            </a:extLst>
          </p:cNvPr>
          <p:cNvSpPr txBox="1"/>
          <p:nvPr/>
        </p:nvSpPr>
        <p:spPr>
          <a:xfrm>
            <a:off x="9900445" y="3272408"/>
            <a:ext cx="203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Partial derivatives along three unit vectors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</cp:revision>
  <dcterms:created xsi:type="dcterms:W3CDTF">2022-10-27T00:35:24Z</dcterms:created>
  <dcterms:modified xsi:type="dcterms:W3CDTF">2022-10-27T00:46:53Z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2022-10-27T00:36:16Z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2e8d0437-6ce6-4b09-ad53-7744ead27034</vt:lpwstr>
  </property>
  <property fmtid="{D5CDD505-2E9C-101B-9397-08002B2CF9AE}" pid="8" name="MSIP_Label_4f518368-b969-4042-91d9-8939bd921da2_ContentBits">
    <vt:lpwstr>0</vt:lpwstr>
  </property>
</Properties>
</file>