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/>
    <p:restoredTop sz="94578"/>
  </p:normalViewPr>
  <p:slideViewPr>
    <p:cSldViewPr snapToGrid="0" snapToObjects="1">
      <p:cViewPr varScale="1">
        <p:scale>
          <a:sx n="108" d="100"/>
          <a:sy n="108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ritvikmath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n9KeJLGwW0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ritvik-kharkar/" TargetMode="External"/><Relationship Id="rId4" Type="http://schemas.openxmlformats.org/officeDocument/2006/relationships/hyperlink" Target="https://github.com/ritvikmath" TargetMode="External"/><Relationship Id="rId9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76402"/>
            <a:ext cx="665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Do you need to Scale your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6344-25D1-214F-A75E-373DADD0E10F}"/>
              </a:ext>
            </a:extLst>
          </p:cNvPr>
          <p:cNvSpPr txBox="1"/>
          <p:nvPr/>
        </p:nvSpPr>
        <p:spPr>
          <a:xfrm>
            <a:off x="13846629" y="667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A9DD-F532-E844-9109-9810BD2F6D66}"/>
              </a:ext>
            </a:extLst>
          </p:cNvPr>
          <p:cNvSpPr txBox="1"/>
          <p:nvPr/>
        </p:nvSpPr>
        <p:spPr>
          <a:xfrm>
            <a:off x="190665" y="722733"/>
            <a:ext cx="4345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good short video:</a:t>
            </a:r>
          </a:p>
          <a:p>
            <a:r>
              <a:rPr lang="en-US" sz="1400" dirty="0"/>
              <a:t>Should You Scale Your Data ??? : Data Science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https://www.youtube.com/watch?v=n9KeJLGwW0U</a:t>
            </a:r>
            <a:endParaRPr lang="en-US" sz="1400" dirty="0"/>
          </a:p>
          <a:p>
            <a:r>
              <a:rPr lang="en-US" sz="1400" dirty="0"/>
              <a:t>by </a:t>
            </a:r>
            <a:r>
              <a:rPr lang="en-US" sz="1400" dirty="0" err="1"/>
              <a:t>ritvikmath</a:t>
            </a:r>
            <a:r>
              <a:rPr lang="en-US" sz="1400" dirty="0"/>
              <a:t> ( </a:t>
            </a:r>
            <a:r>
              <a:rPr lang="en-US" sz="1400" dirty="0" err="1"/>
              <a:t>Ritvik</a:t>
            </a:r>
            <a:r>
              <a:rPr lang="en-US" sz="1400" dirty="0"/>
              <a:t> </a:t>
            </a:r>
            <a:r>
              <a:rPr lang="en-US" sz="1400" dirty="0" err="1"/>
              <a:t>Kharkar</a:t>
            </a:r>
            <a:r>
              <a:rPr lang="en-US" sz="1400" dirty="0"/>
              <a:t>, California)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http://ritvikmath.com/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https://github.com/ritvikmath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https://www.linkedin.com/in/ritvik-kharkar/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64F69-1BC7-CC48-841C-6FFCC4154296}"/>
              </a:ext>
            </a:extLst>
          </p:cNvPr>
          <p:cNvSpPr txBox="1"/>
          <p:nvPr/>
        </p:nvSpPr>
        <p:spPr>
          <a:xfrm>
            <a:off x="190666" y="2622122"/>
            <a:ext cx="6651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KNN</a:t>
            </a:r>
            <a:r>
              <a:rPr lang="en-US" sz="1400" dirty="0"/>
              <a:t> in 2-dim (x1,x2) will work differently if x1 in meters, and x2 in centimeters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Decision Tree</a:t>
            </a:r>
            <a:r>
              <a:rPr lang="en-US" sz="1400" dirty="0"/>
              <a:t> – each column is split the same regardless of the scale (m or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  <a:r>
              <a:rPr lang="en-US" sz="1400" dirty="0"/>
              <a:t> – will work the same, but if you analyze feature sensitivity – it is easier to have all predictors having same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Regularization term</a:t>
            </a:r>
            <a:r>
              <a:rPr lang="en-US" sz="1400" dirty="0"/>
              <a:t> – need same (or similar)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Gradient descent</a:t>
            </a:r>
            <a:r>
              <a:rPr lang="en-US" sz="1400" dirty="0"/>
              <a:t> – works better with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Generally, need scaling when features interact in same formula or being compared.</a:t>
            </a:r>
          </a:p>
        </p:txBody>
      </p:sp>
      <p:pic>
        <p:nvPicPr>
          <p:cNvPr id="1026" name="Picture 2" descr="Regularization in simple math explained - Data Science Stack Exchange">
            <a:extLst>
              <a:ext uri="{FF2B5EF4-FFF2-40B4-BE49-F238E27FC236}">
                <a16:creationId xmlns:a16="http://schemas.microsoft.com/office/drawing/2014/main" id="{2A5976A6-4B31-7F46-8326-82D3FE52F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00637" y="3682933"/>
            <a:ext cx="2600697" cy="66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Scaling :- Normalization, Standardization and Scaling ! | by  Nishant Kumar | Analytics Vidhya | Medium">
            <a:extLst>
              <a:ext uri="{FF2B5EF4-FFF2-40B4-BE49-F238E27FC236}">
                <a16:creationId xmlns:a16="http://schemas.microsoft.com/office/drawing/2014/main" id="{BD9CEB27-36F8-A041-867F-FFC085A5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6183" y="4825649"/>
            <a:ext cx="3203205" cy="20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DCE42-CA4E-4744-ABD5-CD68B5D84BD2}"/>
              </a:ext>
            </a:extLst>
          </p:cNvPr>
          <p:cNvSpPr txBox="1"/>
          <p:nvPr/>
        </p:nvSpPr>
        <p:spPr>
          <a:xfrm>
            <a:off x="7352803" y="3926589"/>
            <a:ext cx="12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Regularization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8B250-8C11-1549-8547-3518578F46F7}"/>
              </a:ext>
            </a:extLst>
          </p:cNvPr>
          <p:cNvSpPr txBox="1"/>
          <p:nvPr/>
        </p:nvSpPr>
        <p:spPr>
          <a:xfrm>
            <a:off x="7352803" y="5841824"/>
            <a:ext cx="157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30" name="Picture 6" descr="Robust Scaling on Toy Data — scikit-learn 0.18.2 documentation">
            <a:extLst>
              <a:ext uri="{FF2B5EF4-FFF2-40B4-BE49-F238E27FC236}">
                <a16:creationId xmlns:a16="http://schemas.microsoft.com/office/drawing/2014/main" id="{5A686BF7-C7A3-C64F-BC2A-9AD693DB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8364" y="1096332"/>
            <a:ext cx="3463636" cy="11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62798-937F-9244-8242-AFE582F35701}"/>
              </a:ext>
            </a:extLst>
          </p:cNvPr>
          <p:cNvSpPr txBox="1"/>
          <p:nvPr/>
        </p:nvSpPr>
        <p:spPr>
          <a:xfrm>
            <a:off x="7352803" y="1652343"/>
            <a:ext cx="112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KNN Scaling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828E3-5BD8-384E-8FA0-DECEC314DAE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6183" y="2716105"/>
            <a:ext cx="3102022" cy="428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126BC1-1E10-8444-8FF2-9C99352A4BBC}"/>
              </a:ext>
            </a:extLst>
          </p:cNvPr>
          <p:cNvSpPr txBox="1"/>
          <p:nvPr/>
        </p:nvSpPr>
        <p:spPr>
          <a:xfrm>
            <a:off x="7352803" y="2791932"/>
            <a:ext cx="1482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00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171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148</cp:revision>
  <dcterms:created xsi:type="dcterms:W3CDTF">2018-10-10T17:24:46Z</dcterms:created>
  <dcterms:modified xsi:type="dcterms:W3CDTF">2021-03-24T23:31:22Z</dcterms:modified>
</cp:coreProperties>
</file>