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699"/>
  </p:normalViewPr>
  <p:slideViewPr>
    <p:cSldViewPr snapToGrid="0">
      <p:cViewPr varScale="1">
        <p:scale>
          <a:sx n="95" d="100"/>
          <a:sy n="95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5C3-C518-4278-A5D8-529B624A5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07DFE-20AF-E8CA-17FD-6B56A77F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11DE-24CF-E684-44E8-22281B7B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5BAA-398E-7B47-49D7-E1B09AC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5750-E2C0-A771-A60A-F80900FF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40E9-A9BC-EF4C-73EF-3B21DD8F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B483B-618A-E9F6-3492-58BA2398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6260-74CD-85AD-73A2-AF4B4238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5C69-0C64-4539-DDD3-B5C4858A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31C3-7BE4-A310-31B8-4ADB5D7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5ABAA-A943-8312-5FEE-E8FD0FC6A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E1CEA-9138-908E-E891-7F3D5830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F4B4-09CE-579F-B513-BEBA944F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8F85-AAD7-7D17-903E-802F66AF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1BE6-393A-9F11-1E1C-58BE4753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5AE0-34ED-C276-B7BA-EA37BE97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625E-8274-0CF5-63BF-082BE90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79B8-22BE-C2C3-CC88-294CF990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D31B-3E7A-764C-DBC7-0D7DCE6E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086E-5516-1E62-FB11-E5D7CE36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16F1-E2D3-B276-83A3-AF65EA72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7250-168C-AEF6-0E7B-04363FA23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F787-EEA6-D243-5695-31FD1FE1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E21E-7744-8599-DB0A-E6AB0787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2DF4-81D5-FFAA-291C-1DD99A5D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338D-D7A9-56BB-E40E-A01E9C7D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0193-0764-D4E6-C606-90B2A51F8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9DCF3-3A90-D55E-D5E3-D2F47582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61AE5-A9EC-1BEF-AC09-8B50231C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0BE94-CA7E-3F03-B547-046637E4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CFAAC-9C69-AB07-CE43-823DE84F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319A-6ED3-80D7-A994-A59BD0EB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8A25-13DD-D4F1-396A-20E77FBC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0A967-1D3F-9CFF-1952-53428D31B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AD299-643D-6AB7-F97E-F3A57B974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7B82E-574C-CBDA-EFCD-D34AA93CE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2E92B-0CAA-ACB5-7860-BDEFA1D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72B96-651C-66B7-34F1-A047E769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7A98-799C-6F57-6BF5-8450F60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8F19-4325-A559-1289-80E92F20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B3641-E7E7-2F77-02BA-F0FCE50E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4DCC4-45B9-1F3F-687F-F2691CE8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08CB4-CA54-BB1E-76BD-2474E48E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A6CFA-0447-5871-3C63-708AB0A4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8D402-B547-9528-670C-41BDF618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EC9E4-0A5C-BD4E-7E42-A8A0CEDA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94ED-16B0-4D02-E3E8-F97043C5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123E-89BD-6601-89D6-7D7B4D9B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CA105-E1A4-D196-457D-10AA39393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D2FB9-E8CD-C424-7434-2DB6D0B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0154-E752-9B8A-F143-11411C10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2958-EB80-3466-0AF7-51EE7476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D137-9B67-C6A2-8501-BC2D63AA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AD11B-4550-ECA4-39BF-637EB9996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A61A7-C3AD-73BE-C202-1B01372D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993BC-103C-131D-DD04-DAABF5FA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4142-8E21-391C-B40A-8D63B771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1377D-CC31-312D-8F04-29F9D5D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7448B-413D-5F12-68BF-DDF38969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CBFD-7506-003D-1B03-74BD5A28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4592-EF02-7D16-7F57-5E06DFDB5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ADCC-EFE1-1440-AA3C-8C75880E29D5}" type="datetimeFigureOut">
              <a:t>10/8/22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2DBC-A4E9-205E-CF93-4D54FD6A2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0771D-B8E4-623B-3F8A-03F64589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DF1B04-1623-CB7F-C0DC-F6A724865498}"/>
              </a:ext>
            </a:extLst>
          </p:cNvPr>
          <p:cNvSpPr txBox="1"/>
          <p:nvPr/>
        </p:nvSpPr>
        <p:spPr>
          <a:xfrm>
            <a:off x="944880" y="2400479"/>
            <a:ext cx="9682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Healthcare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428737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487E1C-6684-ED90-2213-A2A8CDC7DBF2}"/>
              </a:ext>
            </a:extLst>
          </p:cNvPr>
          <p:cNvSpPr txBox="1"/>
          <p:nvPr/>
        </p:nvSpPr>
        <p:spPr>
          <a:xfrm>
            <a:off x="1282550" y="1692638"/>
            <a:ext cx="7650480" cy="4185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Predict diagnosis </a:t>
            </a:r>
          </a:p>
          <a:p>
            <a:r>
              <a:rPr lang="en-US" sz="1400"/>
              <a:t>Predict probability of serios outcome (chrisis, death)</a:t>
            </a:r>
          </a:p>
          <a:p>
            <a:r>
              <a:rPr lang="en-US" sz="1400"/>
              <a:t>Predict number of days before this outcome</a:t>
            </a:r>
          </a:p>
          <a:p>
            <a:r>
              <a:rPr lang="en-US" sz="1400"/>
              <a:t>Predict cost</a:t>
            </a:r>
          </a:p>
          <a:p>
            <a:r>
              <a:rPr lang="en-US" sz="1400"/>
              <a:t>Predict duration</a:t>
            </a:r>
          </a:p>
          <a:p>
            <a:endParaRPr lang="en-US" sz="1400"/>
          </a:p>
          <a:p>
            <a:r>
              <a:rPr lang="en-US" sz="1400"/>
              <a:t>Features depend on the department</a:t>
            </a:r>
          </a:p>
          <a:p>
            <a:endParaRPr lang="en-US" sz="1400"/>
          </a:p>
          <a:p>
            <a:r>
              <a:rPr lang="en-US" sz="1400"/>
              <a:t>temperature</a:t>
            </a:r>
          </a:p>
          <a:p>
            <a:r>
              <a:rPr lang="en-US" sz="1400"/>
              <a:t>pressure</a:t>
            </a:r>
          </a:p>
          <a:p>
            <a:r>
              <a:rPr lang="en-US" sz="1400"/>
              <a:t>days ...</a:t>
            </a:r>
          </a:p>
          <a:p>
            <a:r>
              <a:rPr lang="en-US" sz="1400"/>
              <a:t>number of visits</a:t>
            </a:r>
          </a:p>
          <a:p>
            <a:endParaRPr lang="en-US" sz="1400"/>
          </a:p>
          <a:p>
            <a:r>
              <a:rPr lang="en-US" sz="1400"/>
              <a:t>Types of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classification (Random Forest or Boosting Trees Ensemble 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regression (linear, poisson, Boosting with count poisson)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survival analysis (people dying and people dropping out) 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6110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</cp:revision>
  <dcterms:created xsi:type="dcterms:W3CDTF">2022-10-08T17:02:22Z</dcterms:created>
  <dcterms:modified xsi:type="dcterms:W3CDTF">2022-10-08T17:08:53Z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2022-10-08T17:08:53Z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74deb865-4f66-476a-a7a2-196c3a0daa7a</vt:lpwstr>
  </property>
  <property fmtid="{D5CDD505-2E9C-101B-9397-08002B2CF9AE}" pid="8" name="MSIP_Label_4f518368-b969-4042-91d9-8939bd921da2_ContentBits">
    <vt:lpwstr>0</vt:lpwstr>
  </property>
</Properties>
</file>