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/>
    <p:restoredTop sz="94709"/>
  </p:normalViewPr>
  <p:slideViewPr>
    <p:cSldViewPr snapToGrid="0">
      <p:cViewPr varScale="1">
        <p:scale>
          <a:sx n="125" d="100"/>
          <a:sy n="12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5C3-C518-4278-A5D8-529B624A5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07DFE-20AF-E8CA-17FD-6B56A77F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11DE-24CF-E684-44E8-22281B7B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5BAA-398E-7B47-49D7-E1B09AC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5750-E2C0-A771-A60A-F80900FF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40E9-A9BC-EF4C-73EF-3B21DD8F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B483B-618A-E9F6-3492-58BA2398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6260-74CD-85AD-73A2-AF4B4238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5C69-0C64-4539-DDD3-B5C4858A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31C3-7BE4-A310-31B8-4ADB5D7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5ABAA-A943-8312-5FEE-E8FD0FC6A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E1CEA-9138-908E-E891-7F3D5830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F4B4-09CE-579F-B513-BEBA944F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8F85-AAD7-7D17-903E-802F66AF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1BE6-393A-9F11-1E1C-58BE4753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5AE0-34ED-C276-B7BA-EA37BE97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625E-8274-0CF5-63BF-082BE90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79B8-22BE-C2C3-CC88-294CF990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D31B-3E7A-764C-DBC7-0D7DCE6E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086E-5516-1E62-FB11-E5D7CE36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16F1-E2D3-B276-83A3-AF65EA72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7250-168C-AEF6-0E7B-04363FA23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F787-EEA6-D243-5695-31FD1FE1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E21E-7744-8599-DB0A-E6AB0787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2DF4-81D5-FFAA-291C-1DD99A5D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338D-D7A9-56BB-E40E-A01E9C7D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0193-0764-D4E6-C606-90B2A51F8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9DCF3-3A90-D55E-D5E3-D2F47582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61AE5-A9EC-1BEF-AC09-8B50231C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0BE94-CA7E-3F03-B547-046637E4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CFAAC-9C69-AB07-CE43-823DE84F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319A-6ED3-80D7-A994-A59BD0EB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8A25-13DD-D4F1-396A-20E77FBC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0A967-1D3F-9CFF-1952-53428D31B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AD299-643D-6AB7-F97E-F3A57B974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7B82E-574C-CBDA-EFCD-D34AA93CE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2E92B-0CAA-ACB5-7860-BDEFA1D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72B96-651C-66B7-34F1-A047E769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7A98-799C-6F57-6BF5-8450F60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8F19-4325-A559-1289-80E92F20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B3641-E7E7-2F77-02BA-F0FCE50E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4DCC4-45B9-1F3F-687F-F2691CE8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08CB4-CA54-BB1E-76BD-2474E48E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A6CFA-0447-5871-3C63-708AB0A4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8D402-B547-9528-670C-41BDF618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EC9E4-0A5C-BD4E-7E42-A8A0CEDA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94ED-16B0-4D02-E3E8-F97043C5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123E-89BD-6601-89D6-7D7B4D9B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CA105-E1A4-D196-457D-10AA39393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D2FB9-E8CD-C424-7434-2DB6D0B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0154-E752-9B8A-F143-11411C10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2958-EB80-3466-0AF7-51EE7476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D137-9B67-C6A2-8501-BC2D63AA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AD11B-4550-ECA4-39BF-637EB9996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A61A7-C3AD-73BE-C202-1B01372D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993BC-103C-131D-DD04-DAABF5FA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4142-8E21-391C-B40A-8D63B771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1377D-CC31-312D-8F04-29F9D5D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7448B-413D-5F12-68BF-DDF38969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CBFD-7506-003D-1B03-74BD5A28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4592-EF02-7D16-7F57-5E06DFDB5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ADCC-EFE1-1440-AA3C-8C75880E29D5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2DBC-A4E9-205E-CF93-4D54FD6A2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0771D-B8E4-623B-3F8A-03F64589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7E97-3B28-3B4E-87C1-19E515BC7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kio.com/post/7-examples-of-machine-learning-for-marketing" TargetMode="External"/><Relationship Id="rId2" Type="http://schemas.openxmlformats.org/officeDocument/2006/relationships/hyperlink" Target="https://www.forbes.com/sites/louiscolumbus/2018/02/25/10-ways-machine-learning-is-revolutionizing-marketing/?sh=3eed497f5bb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DF1B04-1623-CB7F-C0DC-F6A724865498}"/>
              </a:ext>
            </a:extLst>
          </p:cNvPr>
          <p:cNvSpPr txBox="1"/>
          <p:nvPr/>
        </p:nvSpPr>
        <p:spPr>
          <a:xfrm>
            <a:off x="944880" y="2400479"/>
            <a:ext cx="9682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Machine Learning for Marketing</a:t>
            </a:r>
          </a:p>
        </p:txBody>
      </p:sp>
    </p:spTree>
    <p:extLst>
      <p:ext uri="{BB962C8B-B14F-4D97-AF65-F5344CB8AC3E}">
        <p14:creationId xmlns:p14="http://schemas.microsoft.com/office/powerpoint/2010/main" val="428737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AB73E3-8A19-D591-D714-19FDA99351BD}"/>
              </a:ext>
            </a:extLst>
          </p:cNvPr>
          <p:cNvSpPr txBox="1"/>
          <p:nvPr/>
        </p:nvSpPr>
        <p:spPr>
          <a:xfrm>
            <a:off x="1529544" y="1963104"/>
            <a:ext cx="683213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Predictive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Lead scoring and Sales Funnel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Text Classification and Natural Language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Forecast Targeting and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Targeted Promotion and 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Continuous optimization of marketing campaigns (A/B splits)</a:t>
            </a:r>
            <a:br>
              <a:rPr lang="en-US" sz="1400"/>
            </a:br>
            <a:r>
              <a:rPr lang="en-US" sz="1400"/>
              <a:t>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Customer Segmentation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5ED97-0E63-3D67-0154-50CA06691E1F}"/>
              </a:ext>
            </a:extLst>
          </p:cNvPr>
          <p:cNvSpPr txBox="1"/>
          <p:nvPr/>
        </p:nvSpPr>
        <p:spPr>
          <a:xfrm>
            <a:off x="0" y="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Common Use-Cases for using Machine Learning in Marketing</a:t>
            </a:r>
          </a:p>
        </p:txBody>
      </p:sp>
    </p:spTree>
    <p:extLst>
      <p:ext uri="{BB962C8B-B14F-4D97-AF65-F5344CB8AC3E}">
        <p14:creationId xmlns:p14="http://schemas.microsoft.com/office/powerpoint/2010/main" val="296110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487E1C-6684-ED90-2213-A2A8CDC7DBF2}"/>
              </a:ext>
            </a:extLst>
          </p:cNvPr>
          <p:cNvSpPr txBox="1"/>
          <p:nvPr/>
        </p:nvSpPr>
        <p:spPr>
          <a:xfrm>
            <a:off x="199985" y="210679"/>
            <a:ext cx="5023656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recommendation engines</a:t>
            </a:r>
          </a:p>
          <a:p>
            <a:r>
              <a:rPr lang="en-US" sz="1400"/>
              <a:t>conversational chatbots</a:t>
            </a:r>
          </a:p>
          <a:p>
            <a:r>
              <a:rPr lang="en-US" sz="1400"/>
              <a:t>A/B split testing</a:t>
            </a:r>
          </a:p>
          <a:p>
            <a:r>
              <a:rPr lang="en-US" sz="1400"/>
              <a:t>analysis of advertising campaigns</a:t>
            </a:r>
          </a:p>
          <a:p>
            <a:r>
              <a:rPr lang="en-US" sz="1400"/>
              <a:t>LTV (Life-Time Value) analysis, forecasting, targeting</a:t>
            </a:r>
          </a:p>
          <a:p>
            <a:r>
              <a:rPr lang="en-US" sz="1400"/>
              <a:t>Evaluate channel contributions </a:t>
            </a:r>
          </a:p>
          <a:p>
            <a:r>
              <a:rPr lang="en-US" sz="1400"/>
              <a:t>Churn rate forecasting</a:t>
            </a:r>
          </a:p>
          <a:p>
            <a:r>
              <a:rPr lang="en-US" sz="1400"/>
              <a:t>Lead conversion prediction, lead prioritization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optimize marketing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Targeted, Personalized Marketing Campaigns.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Different clients want different things. Direct the buyer based on her actions </a:t>
            </a:r>
            <a:r>
              <a:rPr lang="en-US" sz="1400" b="0" i="0">
                <a:solidFill>
                  <a:srgbClr val="192232"/>
                </a:solidFill>
                <a:effectLst/>
                <a:latin typeface="acumin-pro"/>
              </a:rPr>
              <a:t>throughout the entire buying journey, from early stage interest, all the way down to interactions with late stage marketing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turn massive volume of intent signals into actionable insight</a:t>
            </a:r>
          </a:p>
          <a:p>
            <a:endParaRPr lang="en-US" sz="1400"/>
          </a:p>
          <a:p>
            <a:r>
              <a:rPr lang="en-US" sz="1400" b="0" i="0">
                <a:solidFill>
                  <a:srgbClr val="192232"/>
                </a:solidFill>
                <a:effectLst/>
                <a:latin typeface="acumin-pro"/>
              </a:rPr>
              <a:t>Account-based marketing (personalized)</a:t>
            </a:r>
          </a:p>
          <a:p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C9F76-7FE8-7CFA-BDBE-326C1C1A642E}"/>
              </a:ext>
            </a:extLst>
          </p:cNvPr>
          <p:cNvSpPr txBox="1"/>
          <p:nvPr/>
        </p:nvSpPr>
        <p:spPr>
          <a:xfrm>
            <a:off x="1776247" y="5202621"/>
            <a:ext cx="928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2"/>
              </a:rPr>
              <a:t>https://www.forbes.com/sites/louiscolumbus/2018/02/25/10-ways-machine-learning-is-revolutionizing-marketing/?sh=3eed497f5bb6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3"/>
              </a:rPr>
              <a:t>https://www.akkio.com/post/7-examples-of-machine-learning-for-marketing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B73E3-8A19-D591-D714-19FDA99351BD}"/>
              </a:ext>
            </a:extLst>
          </p:cNvPr>
          <p:cNvSpPr txBox="1"/>
          <p:nvPr/>
        </p:nvSpPr>
        <p:spPr>
          <a:xfrm>
            <a:off x="6327516" y="1272224"/>
            <a:ext cx="502365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Predictive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Lead scoring and Sales Funnel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Text Classification and Natural Language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Forecast Targeting and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Targeted Promotion and 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Continuous optimization of marketing campaigns (A/B splits)</a:t>
            </a:r>
            <a:br>
              <a:rPr lang="en-US" sz="1400"/>
            </a:br>
            <a:r>
              <a:rPr lang="en-US" sz="1400"/>
              <a:t>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155953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209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acumin-pro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</cp:revision>
  <dcterms:created xsi:type="dcterms:W3CDTF">2022-10-08T17:02:22Z</dcterms:created>
  <dcterms:modified xsi:type="dcterms:W3CDTF">2022-10-11T15:12:22Z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2022-10-08T17:08:53Z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74deb865-4f66-476a-a7a2-196c3a0daa7a</vt:lpwstr>
  </property>
  <property fmtid="{D5CDD505-2E9C-101B-9397-08002B2CF9AE}" pid="8" name="MSIP_Label_4f518368-b969-4042-91d9-8939bd921da2_ContentBits">
    <vt:lpwstr>0</vt:lpwstr>
  </property>
</Properties>
</file>