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3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2177"/>
  </p:normalViewPr>
  <p:slideViewPr>
    <p:cSldViewPr snapToGrid="0" snapToObjects="1">
      <p:cViewPr varScale="1">
        <p:scale>
          <a:sx n="117" d="100"/>
          <a:sy n="117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ultiple-series-forecast-them-together-with-any-sklearn-model-96319d46269" TargetMode="External"/><Relationship Id="rId7" Type="http://schemas.openxmlformats.org/officeDocument/2006/relationships/hyperlink" Target="https://scikit-learn.org/stable/modules/generated/sklearn.multioutput.MultiOutputRegressor.html#sklearn.multioutput.MultiOutputRegressor" TargetMode="External"/><Relationship Id="rId2" Type="http://schemas.openxmlformats.org/officeDocument/2006/relationships/hyperlink" Target="https://towardsdatascience.com/regression-models-with-multiple-target-variables-8baa75aacd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cikit-learn.org/stable/auto_examples/tree/plot_tree_regression_multioutput.html" TargetMode="External"/><Relationship Id="rId5" Type="http://schemas.openxmlformats.org/officeDocument/2006/relationships/hyperlink" Target="https://scholar.google.com/scholar?q=multi-target+regression&amp;hl=en&amp;as_sdt=0&amp;as_vis=1&amp;oi=scholart" TargetMode="External"/><Relationship Id="rId4" Type="http://schemas.openxmlformats.org/officeDocument/2006/relationships/hyperlink" Target="https://machinelearningmastery.com/multi-output-regression-models-with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1FAB9-68CA-800E-AD35-943E14F8EF08}"/>
              </a:ext>
            </a:extLst>
          </p:cNvPr>
          <p:cNvSpPr txBox="1"/>
          <p:nvPr/>
        </p:nvSpPr>
        <p:spPr>
          <a:xfrm>
            <a:off x="0" y="0"/>
            <a:ext cx="4301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Multi-Target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94243-9836-2DA2-6550-947C6E4E9E6E}"/>
              </a:ext>
            </a:extLst>
          </p:cNvPr>
          <p:cNvSpPr txBox="1"/>
          <p:nvPr/>
        </p:nvSpPr>
        <p:spPr>
          <a:xfrm>
            <a:off x="210953" y="762353"/>
            <a:ext cx="8965704" cy="2369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Regression Models with Multiple Taget Variables</a:t>
            </a:r>
            <a:br>
              <a:rPr lang="en-US"/>
            </a:br>
            <a:r>
              <a:rPr lang="en-US" sz="1000">
                <a:hlinkClick r:id="rId2"/>
              </a:rPr>
              <a:t>https://towardsdatascience.com/regression-models-with-multiple-target-variables-8baa75aacd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Multiple Series – Forecast Them Together with Any SKLearn Model</a:t>
            </a:r>
            <a:br>
              <a:rPr lang="en-US"/>
            </a:br>
            <a:r>
              <a:rPr lang="en-US" sz="1000">
                <a:hlinkClick r:id="rId3"/>
              </a:rPr>
              <a:t>https://towardsdatascience.com/multiple-series-forecast-them-together-with-any-sklearn-model-96319d46269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Jaons Brownlee – How to Develop Multi-Output Regression Models with Python</a:t>
            </a:r>
            <a:br>
              <a:rPr lang="en-US"/>
            </a:br>
            <a:r>
              <a:rPr lang="en-US" sz="1000">
                <a:hlinkClick r:id="rId4"/>
              </a:rPr>
              <a:t>https://machinelearningmastery.com/multi-output-regression-models-with-python/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Many Articles:</a:t>
            </a:r>
            <a:br>
              <a:rPr lang="en-US"/>
            </a:br>
            <a:r>
              <a:rPr lang="en-US" sz="1000">
                <a:hlinkClick r:id="rId5"/>
              </a:rPr>
              <a:t>https://scholar.google.com/scholar?q=multi-target+regression&amp;hl=en&amp;as_sdt=0&amp;as_vis=1&amp;oi=scholart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Multi-output Decision Tree Regression</a:t>
            </a:r>
            <a:br>
              <a:rPr lang="en-US"/>
            </a:br>
            <a:r>
              <a:rPr lang="en-US">
                <a:hlinkClick r:id="rId6"/>
              </a:rPr>
              <a:t>https://scikit-learn.org/stable/auto_examples/tree/plot_tree_regression_multioutput.html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sklearn.multioutput.MultiOutputRegressor</a:t>
            </a:r>
            <a:br>
              <a:rPr lang="en-US"/>
            </a:br>
            <a:r>
              <a:rPr lang="en-US" sz="1000">
                <a:hlinkClick r:id="rId7"/>
              </a:rPr>
              <a:t>https://scikit-learn.org/stable/modules/generated/sklearn.multioutput.MultiOutputRegressor.html#sklearn.multioutput.MultiOutputRegressor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0587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152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300</cp:revision>
  <cp:lastPrinted>2020-09-21T17:22:59Z</cp:lastPrinted>
  <dcterms:modified xsi:type="dcterms:W3CDTF">2022-09-23T00:04:55Z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2022-09-21T01:30:17Z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b1991332-3115-4d2b-80bf-12039dce2cb7</vt:lpwstr>
  </property>
  <property fmtid="{D5CDD505-2E9C-101B-9397-08002B2CF9AE}" pid="8" name="MSIP_Label_4f518368-b969-4042-91d9-8939bd921da2_ContentBits">
    <vt:lpwstr>0</vt:lpwstr>
  </property>
</Properties>
</file>