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CE7-A992-554A-8049-6B81E7B4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BE2E-9063-614F-814E-5189A86F9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4D79-F60D-7642-97A9-B7AECEF5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20D8-FD7C-8C41-842D-E40D62E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2A6F-FB5C-E045-8082-33C76658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D1B2-FF60-B044-8724-A379A7C3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3069-7726-5240-A1B1-7C582FD6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8180-669F-464F-A1B2-027C0727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0C1E-6AFC-7748-B1CD-F809C403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B272-D5BE-4A43-A1E3-CE5026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CF016-F424-2C4D-BDA8-CDBFC11D9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1CCE4-8124-414D-98DD-EAE57950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F87F-33D0-AC42-92E9-270A3FE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2DBE-7CDD-9C40-83FE-808E332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5D1E-DD43-594D-AA79-6C043BA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E1F7-EBAC-EC48-B021-5B848889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E678-4BB1-BA43-B1E1-7759C31D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0328-5AF8-8541-B0B8-1AE8CEA3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7F1D-5E93-A245-AA5A-317557D6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0333-7547-4D40-A2C9-30260BC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1FFD-320D-6A45-BF79-A8ABEAE5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0E92-3EF6-A441-B8E2-C8685A29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1A5-42FA-FD42-AA35-2D1C5DB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9804-720D-3C42-942E-0B83E955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C91B-AE62-CF40-9988-8A6A5674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11D-C433-434C-9189-61523BB4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A599-BE61-CA4B-8C61-E31FCB926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E8AAE-B090-E344-B33D-1B09E507B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41E2-EF59-8F46-A330-5AC093E9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9294-07C2-3B49-BBE9-A3F1C58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4012-DF0C-DC49-8221-8964B6F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5534-0F08-9F41-8123-D6CAC36B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8F7BA-E397-5D45-B356-3D63D9BD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7787E-1D8B-1B4C-AC9D-33BB53AD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C1F16-24D4-E240-8AE8-EA5CD861F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CAFBF-3D20-7C4F-8384-2A817DAA2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C852-BB8D-3A4A-AB35-C1BDBB69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C743-634C-C94A-B720-1BB0C520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0F85D-6663-EC42-96E3-440DB1E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492-92B9-E141-A717-E7FFA5C4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CCB82-ED6B-7747-B8FF-38A580B4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8B88D-C012-864F-BDFD-4FB78A3F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F1CD2-E271-3142-9765-3172D06A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3DD7C-E9D2-1543-A8C2-77DA8804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92212-2051-5E46-B719-2A140501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3F162-0930-714E-B297-18DF5466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481-663D-574F-A715-2331789D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4C03-D4C5-C946-BF18-EC193C41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C566-B8A4-7E43-9FB7-D9DD4631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13343-C4F0-C84A-8779-9AA8426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B2ED-CE1C-0A4C-9448-40704AEF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33B7-26E5-CD43-B1FC-B0AD78F6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FCD-583E-E042-9974-F7FB109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BE28E-11BB-CE4E-88C4-C01523479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B41E-ABEA-6844-8EAD-B37BC145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65DF-852C-F546-BA3F-6FEE7C7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28AE-9F03-6E41-B753-A7046DB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8B42-E610-514B-A891-780FDF4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FFC2C-5491-134B-AC2A-754E6C3A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23A5-14CE-DF4A-83FD-25A83244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7CFC-ABE1-3944-8C44-181364723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484-D5DF-F242-B758-887C8F9B3865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0AEB-E543-1342-9A7F-455C9DB97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D325-70A4-C844-97B9-EE363D9B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cdD8-3-oi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lotl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otly.com/chart-studio-help/tutorials/" TargetMode="External"/><Relationship Id="rId5" Type="http://schemas.openxmlformats.org/officeDocument/2006/relationships/hyperlink" Target="https://chart-studio.plotly.com/create/#/" TargetMode="External"/><Relationship Id="rId4" Type="http://schemas.openxmlformats.org/officeDocument/2006/relationships/hyperlink" Target="https://plotly.com/da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3EF50-08CD-5F4F-B78B-AF7CAF591C80}"/>
              </a:ext>
            </a:extLst>
          </p:cNvPr>
          <p:cNvSpPr txBox="1"/>
          <p:nvPr/>
        </p:nvSpPr>
        <p:spPr>
          <a:xfrm>
            <a:off x="108858" y="108857"/>
            <a:ext cx="257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Plotly Dash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DF515-A2D1-0E4A-80B7-154339D91A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2843" y="108857"/>
            <a:ext cx="24003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5BD3-03FB-EE49-A973-E4DBD38658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7800" y="3270385"/>
            <a:ext cx="3015343" cy="241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782B8-5FE7-6E44-8421-3E60DD551443}"/>
              </a:ext>
            </a:extLst>
          </p:cNvPr>
          <p:cNvSpPr txBox="1"/>
          <p:nvPr/>
        </p:nvSpPr>
        <p:spPr>
          <a:xfrm>
            <a:off x="9274628" y="2764971"/>
            <a:ext cx="260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Gallery of Plotly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C94C-F0D0-C541-94BC-64FD857DF14B}"/>
              </a:ext>
            </a:extLst>
          </p:cNvPr>
          <p:cNvSpPr txBox="1"/>
          <p:nvPr/>
        </p:nvSpPr>
        <p:spPr>
          <a:xfrm>
            <a:off x="108857" y="721380"/>
            <a:ext cx="76138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Plotly is a company in Montreal, Quebec. It was founded in 2012 by Alex Johnson, Jack Parmer, Chris Parmer, and Matthew Sundquist</a:t>
            </a:r>
          </a:p>
          <a:p>
            <a:endParaRPr lang="en-US" sz="1400"/>
          </a:p>
          <a:p>
            <a:r>
              <a:rPr lang="en-US" sz="1400"/>
              <a:t>Products: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Dash</a:t>
            </a:r>
            <a:r>
              <a:rPr lang="en-US" sz="1400"/>
              <a:t> - open-source framework to build web-based analytic applications using Python, R, or Julia.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>
                <a:hlinkClick r:id="rId4"/>
              </a:rPr>
              <a:t>https://plotly.com/dash/</a:t>
            </a:r>
            <a:r>
              <a:rPr lang="en-US" sz="1400"/>
              <a:t>  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 b="1">
                <a:solidFill>
                  <a:srgbClr val="FF0000"/>
                </a:solidFill>
              </a:rPr>
              <a:t>Dash DAQ</a:t>
            </a:r>
            <a:r>
              <a:rPr lang="en-US" sz="1400"/>
              <a:t> - build data acquisition GUIs, 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 b="1">
                <a:solidFill>
                  <a:srgbClr val="FF0000"/>
                </a:solidFill>
              </a:rPr>
              <a:t>Dash Bio</a:t>
            </a:r>
            <a:r>
              <a:rPr lang="en-US" sz="1400"/>
              <a:t> – tools for bioinformatics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 b="1">
                <a:solidFill>
                  <a:srgbClr val="FF0000"/>
                </a:solidFill>
              </a:rPr>
              <a:t>Dash Enterprise</a:t>
            </a:r>
            <a:r>
              <a:rPr lang="en-US" sz="1400"/>
              <a:t>  - paid product (build, test, deploy, scale)</a:t>
            </a:r>
            <a:br>
              <a:rPr lang="en-US" sz="1400"/>
            </a:b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Chart Studio Cloud</a:t>
            </a:r>
            <a:r>
              <a:rPr lang="en-US" sz="1400"/>
              <a:t> - free, online tool for creating interactive graphs. It has a point-and-click graphical user interface for importing and analyzing data into a grid and using stats tools. Graphs can be embedded or downloaded.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>
                <a:hlinkClick r:id="rId5"/>
              </a:rPr>
              <a:t>https://chart-studio.plotly.com/create/#/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>
                <a:hlinkClick r:id="rId6"/>
              </a:rPr>
              <a:t>https://plotly.com/chart-studio-help/tutorials/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... </a:t>
            </a:r>
            <a:r>
              <a:rPr lang="en-US" sz="1400" b="1">
                <a:solidFill>
                  <a:srgbClr val="FF0000"/>
                </a:solidFill>
              </a:rPr>
              <a:t>Chart Studio Enterprise</a:t>
            </a:r>
            <a:r>
              <a:rPr lang="en-US" sz="1400"/>
              <a:t> – paid product</a:t>
            </a:r>
            <a:br>
              <a:rPr lang="en-US" sz="1400"/>
            </a:b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Plotly.js</a:t>
            </a:r>
            <a:r>
              <a:rPr lang="en-US" sz="1400"/>
              <a:t> - open-source JavaScript library for data visualization, creating graphs – works with plotly.py for Python (Jupyter notebooks), plotly.R for R, MATLAB, Node.js, Julia, and Arduino, and a REST API</a:t>
            </a:r>
            <a:br>
              <a:rPr lang="en-US" sz="1400"/>
            </a:b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Figure Converters</a:t>
            </a:r>
            <a:r>
              <a:rPr lang="en-US" sz="1400"/>
              <a:t> - convert matplotlib, ggplot2, and IGOR Pro graphs into interactive, online graphs.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5BA10-F101-BD47-837A-D0880E9657CB}"/>
              </a:ext>
            </a:extLst>
          </p:cNvPr>
          <p:cNvSpPr txBox="1"/>
          <p:nvPr/>
        </p:nvSpPr>
        <p:spPr>
          <a:xfrm>
            <a:off x="9848025" y="1010557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 </a:t>
            </a:r>
            <a:r>
              <a:rPr lang="en-US" b="1">
                <a:hlinkClick r:id="rId7"/>
              </a:rPr>
              <a:t>https://plotly.com</a:t>
            </a:r>
            <a:r>
              <a:rPr lang="en-US" b="1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D55A-2743-1A42-94F4-DF78E70F9D96}"/>
              </a:ext>
            </a:extLst>
          </p:cNvPr>
          <p:cNvSpPr txBox="1"/>
          <p:nvPr/>
        </p:nvSpPr>
        <p:spPr>
          <a:xfrm>
            <a:off x="8316819" y="6010551"/>
            <a:ext cx="401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tutorials:</a:t>
            </a:r>
            <a:br>
              <a:rPr lang="en-US" sz="1400"/>
            </a:br>
            <a:r>
              <a:rPr lang="en-US" sz="1400"/>
              <a:t>   </a:t>
            </a:r>
            <a:r>
              <a:rPr lang="en-US" sz="1400">
                <a:hlinkClick r:id="rId8"/>
              </a:rPr>
              <a:t>https://www.youtube.com/watch?v=IcdD8-3-oiA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269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</cp:revision>
  <dcterms:created xsi:type="dcterms:W3CDTF">2022-02-08T15:18:45Z</dcterms:created>
  <dcterms:modified xsi:type="dcterms:W3CDTF">2022-02-08T15:29:45Z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2022-02-08T15:18:45Z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cac83d3d-33c1-41ae-9d27-9bd90d0c27cf</vt:lpwstr>
  </property>
  <property fmtid="{D5CDD505-2E9C-101B-9397-08002B2CF9AE}" pid="8" name="MSIP_Label_4f518368-b969-4042-91d9-8939bd921da2_ContentBits">
    <vt:lpwstr>0</vt:lpwstr>
  </property>
</Properties>
</file>