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347" r:id="rId2"/>
    <p:sldId id="333" r:id="rId3"/>
    <p:sldId id="348" r:id="rId4"/>
    <p:sldId id="345" r:id="rId5"/>
    <p:sldId id="354" r:id="rId6"/>
    <p:sldId id="342" r:id="rId7"/>
    <p:sldId id="344" r:id="rId8"/>
    <p:sldId id="343" r:id="rId9"/>
    <p:sldId id="346" r:id="rId10"/>
    <p:sldId id="256" r:id="rId11"/>
    <p:sldId id="352" r:id="rId12"/>
    <p:sldId id="35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3"/>
    <p:restoredTop sz="94694"/>
  </p:normalViewPr>
  <p:slideViewPr>
    <p:cSldViewPr snapToGrid="0" snapToObjects="1">
      <p:cViewPr varScale="1">
        <p:scale>
          <a:sx n="116" d="100"/>
          <a:sy n="116" d="100"/>
        </p:scale>
        <p:origin x="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v Selector" userId="314cf8c1-d356-4160-b242-72dee3bb7a46" providerId="ADAL" clId="{EA3A607E-9BAA-4D42-B242-2EDFF7355A12}"/>
    <pc:docChg chg="undo custSel addSld modSld">
      <pc:chgData name="Lev Selector" userId="314cf8c1-d356-4160-b242-72dee3bb7a46" providerId="ADAL" clId="{EA3A607E-9BAA-4D42-B242-2EDFF7355A12}" dt="2019-08-28T15:00:13.501" v="485" actId="1076"/>
      <pc:docMkLst>
        <pc:docMk/>
      </pc:docMkLst>
      <pc:sldChg chg="addSp modSp">
        <pc:chgData name="Lev Selector" userId="314cf8c1-d356-4160-b242-72dee3bb7a46" providerId="ADAL" clId="{EA3A607E-9BAA-4D42-B242-2EDFF7355A12}" dt="2019-08-28T14:54:26.163" v="189" actId="1076"/>
        <pc:sldMkLst>
          <pc:docMk/>
          <pc:sldMk cId="158420829" sldId="342"/>
        </pc:sldMkLst>
        <pc:spChg chg="mod">
          <ac:chgData name="Lev Selector" userId="314cf8c1-d356-4160-b242-72dee3bb7a46" providerId="ADAL" clId="{EA3A607E-9BAA-4D42-B242-2EDFF7355A12}" dt="2019-08-28T14:49:25.018" v="59" actId="1076"/>
          <ac:spMkLst>
            <pc:docMk/>
            <pc:sldMk cId="158420829" sldId="342"/>
            <ac:spMk id="6" creationId="{0776A3DB-E3D6-044A-B6B6-0333CC961AFA}"/>
          </ac:spMkLst>
        </pc:spChg>
        <pc:spChg chg="mod">
          <ac:chgData name="Lev Selector" userId="314cf8c1-d356-4160-b242-72dee3bb7a46" providerId="ADAL" clId="{EA3A607E-9BAA-4D42-B242-2EDFF7355A12}" dt="2019-08-28T14:47:44.364" v="9" actId="20577"/>
          <ac:spMkLst>
            <pc:docMk/>
            <pc:sldMk cId="158420829" sldId="342"/>
            <ac:spMk id="7" creationId="{765B8119-CB34-004A-8BAF-2F2E2895F4D1}"/>
          </ac:spMkLst>
        </pc:spChg>
        <pc:spChg chg="add mod">
          <ac:chgData name="Lev Selector" userId="314cf8c1-d356-4160-b242-72dee3bb7a46" providerId="ADAL" clId="{EA3A607E-9BAA-4D42-B242-2EDFF7355A12}" dt="2019-08-28T14:54:26.163" v="189" actId="1076"/>
          <ac:spMkLst>
            <pc:docMk/>
            <pc:sldMk cId="158420829" sldId="342"/>
            <ac:spMk id="8" creationId="{2B1BDB6E-ED89-9444-9CFB-7D7AF5C8172F}"/>
          </ac:spMkLst>
        </pc:spChg>
        <pc:spChg chg="mod">
          <ac:chgData name="Lev Selector" userId="314cf8c1-d356-4160-b242-72dee3bb7a46" providerId="ADAL" clId="{EA3A607E-9BAA-4D42-B242-2EDFF7355A12}" dt="2019-08-28T14:47:49.493" v="10"/>
          <ac:spMkLst>
            <pc:docMk/>
            <pc:sldMk cId="158420829" sldId="342"/>
            <ac:spMk id="88" creationId="{00000000-0000-0000-0000-000000000000}"/>
          </ac:spMkLst>
        </pc:spChg>
      </pc:sldChg>
      <pc:sldChg chg="addSp delSp modSp add">
        <pc:chgData name="Lev Selector" userId="314cf8c1-d356-4160-b242-72dee3bb7a46" providerId="ADAL" clId="{EA3A607E-9BAA-4D42-B242-2EDFF7355A12}" dt="2019-08-28T15:00:13.501" v="485" actId="1076"/>
        <pc:sldMkLst>
          <pc:docMk/>
          <pc:sldMk cId="1412137750" sldId="344"/>
        </pc:sldMkLst>
        <pc:spChg chg="add del mod">
          <ac:chgData name="Lev Selector" userId="314cf8c1-d356-4160-b242-72dee3bb7a46" providerId="ADAL" clId="{EA3A607E-9BAA-4D42-B242-2EDFF7355A12}" dt="2019-08-28T14:59:06.959" v="361" actId="478"/>
          <ac:spMkLst>
            <pc:docMk/>
            <pc:sldMk cId="1412137750" sldId="344"/>
            <ac:spMk id="2" creationId="{E42724D3-65D2-3148-94CF-AB6088EBD232}"/>
          </ac:spMkLst>
        </pc:spChg>
        <pc:spChg chg="del">
          <ac:chgData name="Lev Selector" userId="314cf8c1-d356-4160-b242-72dee3bb7a46" providerId="ADAL" clId="{EA3A607E-9BAA-4D42-B242-2EDFF7355A12}" dt="2019-08-28T14:55:01.189" v="191" actId="478"/>
          <ac:spMkLst>
            <pc:docMk/>
            <pc:sldMk cId="1412137750" sldId="344"/>
            <ac:spMk id="6" creationId="{0776A3DB-E3D6-044A-B6B6-0333CC961AFA}"/>
          </ac:spMkLst>
        </pc:spChg>
        <pc:spChg chg="del">
          <ac:chgData name="Lev Selector" userId="314cf8c1-d356-4160-b242-72dee3bb7a46" providerId="ADAL" clId="{EA3A607E-9BAA-4D42-B242-2EDFF7355A12}" dt="2019-08-28T14:55:01.189" v="191" actId="478"/>
          <ac:spMkLst>
            <pc:docMk/>
            <pc:sldMk cId="1412137750" sldId="344"/>
            <ac:spMk id="7" creationId="{765B8119-CB34-004A-8BAF-2F2E2895F4D1}"/>
          </ac:spMkLst>
        </pc:spChg>
        <pc:spChg chg="mod">
          <ac:chgData name="Lev Selector" userId="314cf8c1-d356-4160-b242-72dee3bb7a46" providerId="ADAL" clId="{EA3A607E-9BAA-4D42-B242-2EDFF7355A12}" dt="2019-08-28T14:57:42.001" v="290" actId="1076"/>
          <ac:spMkLst>
            <pc:docMk/>
            <pc:sldMk cId="1412137750" sldId="344"/>
            <ac:spMk id="8" creationId="{2B1BDB6E-ED89-9444-9CFB-7D7AF5C8172F}"/>
          </ac:spMkLst>
        </pc:spChg>
        <pc:spChg chg="add del mod">
          <ac:chgData name="Lev Selector" userId="314cf8c1-d356-4160-b242-72dee3bb7a46" providerId="ADAL" clId="{EA3A607E-9BAA-4D42-B242-2EDFF7355A12}" dt="2019-08-28T14:59:06.959" v="361" actId="478"/>
          <ac:spMkLst>
            <pc:docMk/>
            <pc:sldMk cId="1412137750" sldId="344"/>
            <ac:spMk id="9" creationId="{B3791FC3-D4F8-E141-BD30-A5F94E4033F1}"/>
          </ac:spMkLst>
        </pc:spChg>
        <pc:spChg chg="add del mod">
          <ac:chgData name="Lev Selector" userId="314cf8c1-d356-4160-b242-72dee3bb7a46" providerId="ADAL" clId="{EA3A607E-9BAA-4D42-B242-2EDFF7355A12}" dt="2019-08-28T14:59:06.959" v="361" actId="478"/>
          <ac:spMkLst>
            <pc:docMk/>
            <pc:sldMk cId="1412137750" sldId="344"/>
            <ac:spMk id="10" creationId="{8653F629-9DD7-284F-844D-5A2CC90F28A4}"/>
          </ac:spMkLst>
        </pc:spChg>
        <pc:spChg chg="add del mod">
          <ac:chgData name="Lev Selector" userId="314cf8c1-d356-4160-b242-72dee3bb7a46" providerId="ADAL" clId="{EA3A607E-9BAA-4D42-B242-2EDFF7355A12}" dt="2019-08-28T14:59:06.959" v="361" actId="478"/>
          <ac:spMkLst>
            <pc:docMk/>
            <pc:sldMk cId="1412137750" sldId="344"/>
            <ac:spMk id="11" creationId="{6E2926DA-2101-9E47-896D-FC34A088D8EF}"/>
          </ac:spMkLst>
        </pc:spChg>
        <pc:spChg chg="add mod">
          <ac:chgData name="Lev Selector" userId="314cf8c1-d356-4160-b242-72dee3bb7a46" providerId="ADAL" clId="{EA3A607E-9BAA-4D42-B242-2EDFF7355A12}" dt="2019-08-28T14:58:16.444" v="299" actId="1076"/>
          <ac:spMkLst>
            <pc:docMk/>
            <pc:sldMk cId="1412137750" sldId="344"/>
            <ac:spMk id="12" creationId="{911526FC-858C-B54A-89E0-E40F21479EFA}"/>
          </ac:spMkLst>
        </pc:spChg>
        <pc:spChg chg="add mod">
          <ac:chgData name="Lev Selector" userId="314cf8c1-d356-4160-b242-72dee3bb7a46" providerId="ADAL" clId="{EA3A607E-9BAA-4D42-B242-2EDFF7355A12}" dt="2019-08-28T15:00:13.501" v="485" actId="1076"/>
          <ac:spMkLst>
            <pc:docMk/>
            <pc:sldMk cId="1412137750" sldId="344"/>
            <ac:spMk id="13" creationId="{00CE273A-9856-814F-80A0-A0D131AA03C8}"/>
          </ac:spMkLst>
        </pc:spChg>
        <pc:spChg chg="add mod">
          <ac:chgData name="Lev Selector" userId="314cf8c1-d356-4160-b242-72dee3bb7a46" providerId="ADAL" clId="{EA3A607E-9BAA-4D42-B242-2EDFF7355A12}" dt="2019-08-28T15:00:06.519" v="484" actId="1037"/>
          <ac:spMkLst>
            <pc:docMk/>
            <pc:sldMk cId="1412137750" sldId="344"/>
            <ac:spMk id="14" creationId="{A149A53B-AD44-1146-A0BF-25CBD0891323}"/>
          </ac:spMkLst>
        </pc:spChg>
        <pc:spChg chg="add mod">
          <ac:chgData name="Lev Selector" userId="314cf8c1-d356-4160-b242-72dee3bb7a46" providerId="ADAL" clId="{EA3A607E-9BAA-4D42-B242-2EDFF7355A12}" dt="2019-08-28T15:00:06.519" v="484" actId="1037"/>
          <ac:spMkLst>
            <pc:docMk/>
            <pc:sldMk cId="1412137750" sldId="344"/>
            <ac:spMk id="15" creationId="{59D7864E-7694-BE41-B9E2-1C2072B92366}"/>
          </ac:spMkLst>
        </pc:spChg>
        <pc:spChg chg="add mod">
          <ac:chgData name="Lev Selector" userId="314cf8c1-d356-4160-b242-72dee3bb7a46" providerId="ADAL" clId="{EA3A607E-9BAA-4D42-B242-2EDFF7355A12}" dt="2019-08-28T15:00:06.519" v="484" actId="1037"/>
          <ac:spMkLst>
            <pc:docMk/>
            <pc:sldMk cId="1412137750" sldId="344"/>
            <ac:spMk id="16" creationId="{BA8A22E7-CE5B-5149-BAAD-39D8F998DA52}"/>
          </ac:spMkLst>
        </pc:spChg>
        <pc:spChg chg="add mod">
          <ac:chgData name="Lev Selector" userId="314cf8c1-d356-4160-b242-72dee3bb7a46" providerId="ADAL" clId="{EA3A607E-9BAA-4D42-B242-2EDFF7355A12}" dt="2019-08-28T15:00:06.519" v="484" actId="1037"/>
          <ac:spMkLst>
            <pc:docMk/>
            <pc:sldMk cId="1412137750" sldId="344"/>
            <ac:spMk id="17" creationId="{52F989B3-1485-DF47-8F7F-B65BB253102E}"/>
          </ac:spMkLst>
        </pc:spChg>
        <pc:spChg chg="add mod">
          <ac:chgData name="Lev Selector" userId="314cf8c1-d356-4160-b242-72dee3bb7a46" providerId="ADAL" clId="{EA3A607E-9BAA-4D42-B242-2EDFF7355A12}" dt="2019-08-28T15:00:06.519" v="484" actId="1037"/>
          <ac:spMkLst>
            <pc:docMk/>
            <pc:sldMk cId="1412137750" sldId="344"/>
            <ac:spMk id="18" creationId="{3CC41F34-8AD5-614F-B9EB-85473D4224B0}"/>
          </ac:spMkLst>
        </pc:spChg>
        <pc:spChg chg="add mod">
          <ac:chgData name="Lev Selector" userId="314cf8c1-d356-4160-b242-72dee3bb7a46" providerId="ADAL" clId="{EA3A607E-9BAA-4D42-B242-2EDFF7355A12}" dt="2019-08-28T15:00:06.519" v="484" actId="1037"/>
          <ac:spMkLst>
            <pc:docMk/>
            <pc:sldMk cId="1412137750" sldId="344"/>
            <ac:spMk id="19" creationId="{A105818D-2008-6446-B948-E8C6431A5106}"/>
          </ac:spMkLst>
        </pc:spChg>
        <pc:spChg chg="add mod">
          <ac:chgData name="Lev Selector" userId="314cf8c1-d356-4160-b242-72dee3bb7a46" providerId="ADAL" clId="{EA3A607E-9BAA-4D42-B242-2EDFF7355A12}" dt="2019-08-28T15:00:06.519" v="484" actId="1037"/>
          <ac:spMkLst>
            <pc:docMk/>
            <pc:sldMk cId="1412137750" sldId="344"/>
            <ac:spMk id="20" creationId="{87B28BBC-3FA1-5F49-B7C2-DB82913EF5A1}"/>
          </ac:spMkLst>
        </pc:spChg>
        <pc:spChg chg="add mod">
          <ac:chgData name="Lev Selector" userId="314cf8c1-d356-4160-b242-72dee3bb7a46" providerId="ADAL" clId="{EA3A607E-9BAA-4D42-B242-2EDFF7355A12}" dt="2019-08-28T15:00:06.519" v="484" actId="1037"/>
          <ac:spMkLst>
            <pc:docMk/>
            <pc:sldMk cId="1412137750" sldId="344"/>
            <ac:spMk id="21" creationId="{E2F1F3CB-9BFF-5A44-B563-BB42E87740FF}"/>
          </ac:spMkLst>
        </pc:spChg>
        <pc:spChg chg="add mod">
          <ac:chgData name="Lev Selector" userId="314cf8c1-d356-4160-b242-72dee3bb7a46" providerId="ADAL" clId="{EA3A607E-9BAA-4D42-B242-2EDFF7355A12}" dt="2019-08-28T14:59:51.150" v="428" actId="1036"/>
          <ac:spMkLst>
            <pc:docMk/>
            <pc:sldMk cId="1412137750" sldId="344"/>
            <ac:spMk id="24" creationId="{C9742544-CEAA-4348-A257-59BEB9178120}"/>
          </ac:spMkLst>
        </pc:spChg>
        <pc:spChg chg="add mod">
          <ac:chgData name="Lev Selector" userId="314cf8c1-d356-4160-b242-72dee3bb7a46" providerId="ADAL" clId="{EA3A607E-9BAA-4D42-B242-2EDFF7355A12}" dt="2019-08-28T14:59:51.150" v="428" actId="1036"/>
          <ac:spMkLst>
            <pc:docMk/>
            <pc:sldMk cId="1412137750" sldId="344"/>
            <ac:spMk id="25" creationId="{3AED96AA-BD50-2E4A-8E21-2CD10158FDE6}"/>
          </ac:spMkLst>
        </pc:spChg>
        <pc:spChg chg="add mod">
          <ac:chgData name="Lev Selector" userId="314cf8c1-d356-4160-b242-72dee3bb7a46" providerId="ADAL" clId="{EA3A607E-9BAA-4D42-B242-2EDFF7355A12}" dt="2019-08-28T14:59:51.150" v="428" actId="1036"/>
          <ac:spMkLst>
            <pc:docMk/>
            <pc:sldMk cId="1412137750" sldId="344"/>
            <ac:spMk id="26" creationId="{B39D23F0-4101-A741-87ED-3025DBC4E4EB}"/>
          </ac:spMkLst>
        </pc:spChg>
        <pc:spChg chg="add mod">
          <ac:chgData name="Lev Selector" userId="314cf8c1-d356-4160-b242-72dee3bb7a46" providerId="ADAL" clId="{EA3A607E-9BAA-4D42-B242-2EDFF7355A12}" dt="2019-08-28T14:59:51.150" v="428" actId="1036"/>
          <ac:spMkLst>
            <pc:docMk/>
            <pc:sldMk cId="1412137750" sldId="344"/>
            <ac:spMk id="27" creationId="{EE8CE904-A43C-2345-B985-50FDBB1F69D9}"/>
          </ac:spMkLst>
        </pc:spChg>
        <pc:spChg chg="add mod">
          <ac:chgData name="Lev Selector" userId="314cf8c1-d356-4160-b242-72dee3bb7a46" providerId="ADAL" clId="{EA3A607E-9BAA-4D42-B242-2EDFF7355A12}" dt="2019-08-28T14:59:51.150" v="428" actId="1036"/>
          <ac:spMkLst>
            <pc:docMk/>
            <pc:sldMk cId="1412137750" sldId="344"/>
            <ac:spMk id="28" creationId="{1A5EC886-4915-804F-AC1F-0C618F51355E}"/>
          </ac:spMkLst>
        </pc:spChg>
        <pc:spChg chg="add mod">
          <ac:chgData name="Lev Selector" userId="314cf8c1-d356-4160-b242-72dee3bb7a46" providerId="ADAL" clId="{EA3A607E-9BAA-4D42-B242-2EDFF7355A12}" dt="2019-08-28T14:59:51.150" v="428" actId="1036"/>
          <ac:spMkLst>
            <pc:docMk/>
            <pc:sldMk cId="1412137750" sldId="344"/>
            <ac:spMk id="29" creationId="{4F4C5C82-5D46-E04A-BBA2-E48909405D2F}"/>
          </ac:spMkLst>
        </pc:spChg>
        <pc:spChg chg="add mod">
          <ac:chgData name="Lev Selector" userId="314cf8c1-d356-4160-b242-72dee3bb7a46" providerId="ADAL" clId="{EA3A607E-9BAA-4D42-B242-2EDFF7355A12}" dt="2019-08-28T14:59:51.150" v="428" actId="1036"/>
          <ac:spMkLst>
            <pc:docMk/>
            <pc:sldMk cId="1412137750" sldId="344"/>
            <ac:spMk id="30" creationId="{A367FE6D-5B64-E64C-B215-D840F474D937}"/>
          </ac:spMkLst>
        </pc:spChg>
        <pc:spChg chg="add mod">
          <ac:chgData name="Lev Selector" userId="314cf8c1-d356-4160-b242-72dee3bb7a46" providerId="ADAL" clId="{EA3A607E-9BAA-4D42-B242-2EDFF7355A12}" dt="2019-08-28T14:59:51.150" v="428" actId="1036"/>
          <ac:spMkLst>
            <pc:docMk/>
            <pc:sldMk cId="1412137750" sldId="344"/>
            <ac:spMk id="31" creationId="{FA239941-BAAA-3347-B135-513A133283D8}"/>
          </ac:spMkLst>
        </pc:spChg>
        <pc:spChg chg="del">
          <ac:chgData name="Lev Selector" userId="314cf8c1-d356-4160-b242-72dee3bb7a46" providerId="ADAL" clId="{EA3A607E-9BAA-4D42-B242-2EDFF7355A12}" dt="2019-08-28T14:55:01.189" v="191" actId="478"/>
          <ac:spMkLst>
            <pc:docMk/>
            <pc:sldMk cId="1412137750" sldId="344"/>
            <ac:spMk id="88" creationId="{00000000-0000-0000-0000-000000000000}"/>
          </ac:spMkLst>
        </pc:spChg>
        <pc:picChg chg="mod">
          <ac:chgData name="Lev Selector" userId="314cf8c1-d356-4160-b242-72dee3bb7a46" providerId="ADAL" clId="{EA3A607E-9BAA-4D42-B242-2EDFF7355A12}" dt="2019-08-28T14:57:00.490" v="280" actId="1076"/>
          <ac:picMkLst>
            <pc:docMk/>
            <pc:sldMk cId="1412137750" sldId="344"/>
            <ac:picMk id="3" creationId="{4D8283FA-2D57-6143-BD4D-5E14DD32FD69}"/>
          </ac:picMkLst>
        </pc:picChg>
        <pc:picChg chg="del">
          <ac:chgData name="Lev Selector" userId="314cf8c1-d356-4160-b242-72dee3bb7a46" providerId="ADAL" clId="{EA3A607E-9BAA-4D42-B242-2EDFF7355A12}" dt="2019-08-28T14:55:13.638" v="193" actId="478"/>
          <ac:picMkLst>
            <pc:docMk/>
            <pc:sldMk cId="1412137750" sldId="344"/>
            <ac:picMk id="5" creationId="{FB4BAF2C-0C1A-F448-A098-8A465864D8DA}"/>
          </ac:picMkLst>
        </pc:picChg>
        <pc:cxnChg chg="add mod">
          <ac:chgData name="Lev Selector" userId="314cf8c1-d356-4160-b242-72dee3bb7a46" providerId="ADAL" clId="{EA3A607E-9BAA-4D42-B242-2EDFF7355A12}" dt="2019-08-28T15:00:06.519" v="484" actId="1037"/>
          <ac:cxnSpMkLst>
            <pc:docMk/>
            <pc:sldMk cId="1412137750" sldId="344"/>
            <ac:cxnSpMk id="22" creationId="{2428DF91-7CB5-7C4F-85CC-17D1E068A46B}"/>
          </ac:cxnSpMkLst>
        </pc:cxnChg>
        <pc:cxnChg chg="add mod">
          <ac:chgData name="Lev Selector" userId="314cf8c1-d356-4160-b242-72dee3bb7a46" providerId="ADAL" clId="{EA3A607E-9BAA-4D42-B242-2EDFF7355A12}" dt="2019-08-28T14:59:51.150" v="428" actId="1036"/>
          <ac:cxnSpMkLst>
            <pc:docMk/>
            <pc:sldMk cId="1412137750" sldId="344"/>
            <ac:cxnSpMk id="32" creationId="{926986F4-F96E-084F-B056-2609B20D1DBB}"/>
          </ac:cxnSpMkLst>
        </pc:cxnChg>
      </pc:sldChg>
    </pc:docChg>
  </pc:docChgLst>
  <pc:docChgLst>
    <pc:chgData name="Lev Selector" userId="314cf8c1-d356-4160-b242-72dee3bb7a46" providerId="ADAL" clId="{F498C7FB-71D7-394B-BAD4-584E0E7D04A7}"/>
    <pc:docChg chg="undo custSel modSld">
      <pc:chgData name="Lev Selector" userId="314cf8c1-d356-4160-b242-72dee3bb7a46" providerId="ADAL" clId="{F498C7FB-71D7-394B-BAD4-584E0E7D04A7}" dt="2019-08-28T16:50:30.373" v="451" actId="1076"/>
      <pc:docMkLst>
        <pc:docMk/>
      </pc:docMkLst>
      <pc:sldChg chg="modSp">
        <pc:chgData name="Lev Selector" userId="314cf8c1-d356-4160-b242-72dee3bb7a46" providerId="ADAL" clId="{F498C7FB-71D7-394B-BAD4-584E0E7D04A7}" dt="2019-08-28T16:44:04.482" v="387" actId="1076"/>
        <pc:sldMkLst>
          <pc:docMk/>
          <pc:sldMk cId="158420829" sldId="342"/>
        </pc:sldMkLst>
        <pc:spChg chg="mod">
          <ac:chgData name="Lev Selector" userId="314cf8c1-d356-4160-b242-72dee3bb7a46" providerId="ADAL" clId="{F498C7FB-71D7-394B-BAD4-584E0E7D04A7}" dt="2019-08-28T16:44:04.482" v="387" actId="1076"/>
          <ac:spMkLst>
            <pc:docMk/>
            <pc:sldMk cId="158420829" sldId="342"/>
            <ac:spMk id="6" creationId="{0776A3DB-E3D6-044A-B6B6-0333CC961AFA}"/>
          </ac:spMkLst>
        </pc:spChg>
        <pc:spChg chg="mod">
          <ac:chgData name="Lev Selector" userId="314cf8c1-d356-4160-b242-72dee3bb7a46" providerId="ADAL" clId="{F498C7FB-71D7-394B-BAD4-584E0E7D04A7}" dt="2019-08-28T16:43:59.490" v="386" actId="1076"/>
          <ac:spMkLst>
            <pc:docMk/>
            <pc:sldMk cId="158420829" sldId="342"/>
            <ac:spMk id="7" creationId="{765B8119-CB34-004A-8BAF-2F2E2895F4D1}"/>
          </ac:spMkLst>
        </pc:spChg>
      </pc:sldChg>
      <pc:sldChg chg="modSp">
        <pc:chgData name="Lev Selector" userId="314cf8c1-d356-4160-b242-72dee3bb7a46" providerId="ADAL" clId="{F498C7FB-71D7-394B-BAD4-584E0E7D04A7}" dt="2019-08-28T16:43:38.524" v="385" actId="6549"/>
        <pc:sldMkLst>
          <pc:docMk/>
          <pc:sldMk cId="310438735" sldId="343"/>
        </pc:sldMkLst>
        <pc:spChg chg="mod">
          <ac:chgData name="Lev Selector" userId="314cf8c1-d356-4160-b242-72dee3bb7a46" providerId="ADAL" clId="{F498C7FB-71D7-394B-BAD4-584E0E7D04A7}" dt="2019-08-28T16:43:38.524" v="385" actId="6549"/>
          <ac:spMkLst>
            <pc:docMk/>
            <pc:sldMk cId="310438735" sldId="343"/>
            <ac:spMk id="7" creationId="{765B8119-CB34-004A-8BAF-2F2E2895F4D1}"/>
          </ac:spMkLst>
        </pc:spChg>
      </pc:sldChg>
      <pc:sldChg chg="addSp delSp modSp">
        <pc:chgData name="Lev Selector" userId="314cf8c1-d356-4160-b242-72dee3bb7a46" providerId="ADAL" clId="{F498C7FB-71D7-394B-BAD4-584E0E7D04A7}" dt="2019-08-28T16:50:30.373" v="451" actId="1076"/>
        <pc:sldMkLst>
          <pc:docMk/>
          <pc:sldMk cId="1412137750" sldId="344"/>
        </pc:sldMkLst>
        <pc:spChg chg="add mod">
          <ac:chgData name="Lev Selector" userId="314cf8c1-d356-4160-b242-72dee3bb7a46" providerId="ADAL" clId="{F498C7FB-71D7-394B-BAD4-584E0E7D04A7}" dt="2019-08-28T16:50:26.550" v="450" actId="1036"/>
          <ac:spMkLst>
            <pc:docMk/>
            <pc:sldMk cId="1412137750" sldId="344"/>
            <ac:spMk id="6" creationId="{9BEA9CC4-2A34-5A49-839C-B3E39045925D}"/>
          </ac:spMkLst>
        </pc:spChg>
        <pc:spChg chg="mod">
          <ac:chgData name="Lev Selector" userId="314cf8c1-d356-4160-b242-72dee3bb7a46" providerId="ADAL" clId="{F498C7FB-71D7-394B-BAD4-584E0E7D04A7}" dt="2019-08-28T16:12:40.508" v="48" actId="1076"/>
          <ac:spMkLst>
            <pc:docMk/>
            <pc:sldMk cId="1412137750" sldId="344"/>
            <ac:spMk id="8" creationId="{2B1BDB6E-ED89-9444-9CFB-7D7AF5C8172F}"/>
          </ac:spMkLst>
        </pc:spChg>
        <pc:spChg chg="mod">
          <ac:chgData name="Lev Selector" userId="314cf8c1-d356-4160-b242-72dee3bb7a46" providerId="ADAL" clId="{F498C7FB-71D7-394B-BAD4-584E0E7D04A7}" dt="2019-08-28T16:45:03.217" v="397" actId="14100"/>
          <ac:spMkLst>
            <pc:docMk/>
            <pc:sldMk cId="1412137750" sldId="344"/>
            <ac:spMk id="12" creationId="{911526FC-858C-B54A-89E0-E40F21479EFA}"/>
          </ac:spMkLst>
        </pc:spChg>
        <pc:spChg chg="mod">
          <ac:chgData name="Lev Selector" userId="314cf8c1-d356-4160-b242-72dee3bb7a46" providerId="ADAL" clId="{F498C7FB-71D7-394B-BAD4-584E0E7D04A7}" dt="2019-08-28T16:50:13.618" v="421" actId="20577"/>
          <ac:spMkLst>
            <pc:docMk/>
            <pc:sldMk cId="1412137750" sldId="344"/>
            <ac:spMk id="13" creationId="{00CE273A-9856-814F-80A0-A0D131AA03C8}"/>
          </ac:spMkLst>
        </pc:spChg>
        <pc:spChg chg="mod">
          <ac:chgData name="Lev Selector" userId="314cf8c1-d356-4160-b242-72dee3bb7a46" providerId="ADAL" clId="{F498C7FB-71D7-394B-BAD4-584E0E7D04A7}" dt="2019-08-28T16:12:30.582" v="46" actId="1038"/>
          <ac:spMkLst>
            <pc:docMk/>
            <pc:sldMk cId="1412137750" sldId="344"/>
            <ac:spMk id="14" creationId="{A149A53B-AD44-1146-A0BF-25CBD0891323}"/>
          </ac:spMkLst>
        </pc:spChg>
        <pc:spChg chg="del">
          <ac:chgData name="Lev Selector" userId="314cf8c1-d356-4160-b242-72dee3bb7a46" providerId="ADAL" clId="{F498C7FB-71D7-394B-BAD4-584E0E7D04A7}" dt="2019-08-28T16:10:47.418" v="1" actId="478"/>
          <ac:spMkLst>
            <pc:docMk/>
            <pc:sldMk cId="1412137750" sldId="344"/>
            <ac:spMk id="15" creationId="{59D7864E-7694-BE41-B9E2-1C2072B92366}"/>
          </ac:spMkLst>
        </pc:spChg>
        <pc:spChg chg="del">
          <ac:chgData name="Lev Selector" userId="314cf8c1-d356-4160-b242-72dee3bb7a46" providerId="ADAL" clId="{F498C7FB-71D7-394B-BAD4-584E0E7D04A7}" dt="2019-08-28T16:10:47.418" v="1" actId="478"/>
          <ac:spMkLst>
            <pc:docMk/>
            <pc:sldMk cId="1412137750" sldId="344"/>
            <ac:spMk id="16" creationId="{BA8A22E7-CE5B-5149-BAAD-39D8F998DA52}"/>
          </ac:spMkLst>
        </pc:spChg>
        <pc:spChg chg="del">
          <ac:chgData name="Lev Selector" userId="314cf8c1-d356-4160-b242-72dee3bb7a46" providerId="ADAL" clId="{F498C7FB-71D7-394B-BAD4-584E0E7D04A7}" dt="2019-08-28T16:10:47.418" v="1" actId="478"/>
          <ac:spMkLst>
            <pc:docMk/>
            <pc:sldMk cId="1412137750" sldId="344"/>
            <ac:spMk id="17" creationId="{52F989B3-1485-DF47-8F7F-B65BB253102E}"/>
          </ac:spMkLst>
        </pc:spChg>
        <pc:spChg chg="del">
          <ac:chgData name="Lev Selector" userId="314cf8c1-d356-4160-b242-72dee3bb7a46" providerId="ADAL" clId="{F498C7FB-71D7-394B-BAD4-584E0E7D04A7}" dt="2019-08-28T16:12:06.393" v="11" actId="478"/>
          <ac:spMkLst>
            <pc:docMk/>
            <pc:sldMk cId="1412137750" sldId="344"/>
            <ac:spMk id="18" creationId="{3CC41F34-8AD5-614F-B9EB-85473D4224B0}"/>
          </ac:spMkLst>
        </pc:spChg>
        <pc:spChg chg="del">
          <ac:chgData name="Lev Selector" userId="314cf8c1-d356-4160-b242-72dee3bb7a46" providerId="ADAL" clId="{F498C7FB-71D7-394B-BAD4-584E0E7D04A7}" dt="2019-08-28T16:12:06.393" v="11" actId="478"/>
          <ac:spMkLst>
            <pc:docMk/>
            <pc:sldMk cId="1412137750" sldId="344"/>
            <ac:spMk id="19" creationId="{A105818D-2008-6446-B948-E8C6431A5106}"/>
          </ac:spMkLst>
        </pc:spChg>
        <pc:spChg chg="del">
          <ac:chgData name="Lev Selector" userId="314cf8c1-d356-4160-b242-72dee3bb7a46" providerId="ADAL" clId="{F498C7FB-71D7-394B-BAD4-584E0E7D04A7}" dt="2019-08-28T16:12:06.393" v="11" actId="478"/>
          <ac:spMkLst>
            <pc:docMk/>
            <pc:sldMk cId="1412137750" sldId="344"/>
            <ac:spMk id="20" creationId="{87B28BBC-3FA1-5F49-B7C2-DB82913EF5A1}"/>
          </ac:spMkLst>
        </pc:spChg>
        <pc:spChg chg="del">
          <ac:chgData name="Lev Selector" userId="314cf8c1-d356-4160-b242-72dee3bb7a46" providerId="ADAL" clId="{F498C7FB-71D7-394B-BAD4-584E0E7D04A7}" dt="2019-08-28T16:12:06.393" v="11" actId="478"/>
          <ac:spMkLst>
            <pc:docMk/>
            <pc:sldMk cId="1412137750" sldId="344"/>
            <ac:spMk id="21" creationId="{E2F1F3CB-9BFF-5A44-B563-BB42E87740FF}"/>
          </ac:spMkLst>
        </pc:spChg>
        <pc:spChg chg="del">
          <ac:chgData name="Lev Selector" userId="314cf8c1-d356-4160-b242-72dee3bb7a46" providerId="ADAL" clId="{F498C7FB-71D7-394B-BAD4-584E0E7D04A7}" dt="2019-08-28T16:12:08.905" v="12" actId="478"/>
          <ac:spMkLst>
            <pc:docMk/>
            <pc:sldMk cId="1412137750" sldId="344"/>
            <ac:spMk id="24" creationId="{C9742544-CEAA-4348-A257-59BEB9178120}"/>
          </ac:spMkLst>
        </pc:spChg>
        <pc:spChg chg="del">
          <ac:chgData name="Lev Selector" userId="314cf8c1-d356-4160-b242-72dee3bb7a46" providerId="ADAL" clId="{F498C7FB-71D7-394B-BAD4-584E0E7D04A7}" dt="2019-08-28T16:12:08.905" v="12" actId="478"/>
          <ac:spMkLst>
            <pc:docMk/>
            <pc:sldMk cId="1412137750" sldId="344"/>
            <ac:spMk id="25" creationId="{3AED96AA-BD50-2E4A-8E21-2CD10158FDE6}"/>
          </ac:spMkLst>
        </pc:spChg>
        <pc:spChg chg="del">
          <ac:chgData name="Lev Selector" userId="314cf8c1-d356-4160-b242-72dee3bb7a46" providerId="ADAL" clId="{F498C7FB-71D7-394B-BAD4-584E0E7D04A7}" dt="2019-08-28T16:12:08.905" v="12" actId="478"/>
          <ac:spMkLst>
            <pc:docMk/>
            <pc:sldMk cId="1412137750" sldId="344"/>
            <ac:spMk id="26" creationId="{B39D23F0-4101-A741-87ED-3025DBC4E4EB}"/>
          </ac:spMkLst>
        </pc:spChg>
        <pc:spChg chg="del">
          <ac:chgData name="Lev Selector" userId="314cf8c1-d356-4160-b242-72dee3bb7a46" providerId="ADAL" clId="{F498C7FB-71D7-394B-BAD4-584E0E7D04A7}" dt="2019-08-28T16:12:08.905" v="12" actId="478"/>
          <ac:spMkLst>
            <pc:docMk/>
            <pc:sldMk cId="1412137750" sldId="344"/>
            <ac:spMk id="27" creationId="{EE8CE904-A43C-2345-B985-50FDBB1F69D9}"/>
          </ac:spMkLst>
        </pc:spChg>
        <pc:spChg chg="del">
          <ac:chgData name="Lev Selector" userId="314cf8c1-d356-4160-b242-72dee3bb7a46" providerId="ADAL" clId="{F498C7FB-71D7-394B-BAD4-584E0E7D04A7}" dt="2019-08-28T16:12:08.905" v="12" actId="478"/>
          <ac:spMkLst>
            <pc:docMk/>
            <pc:sldMk cId="1412137750" sldId="344"/>
            <ac:spMk id="28" creationId="{1A5EC886-4915-804F-AC1F-0C618F51355E}"/>
          </ac:spMkLst>
        </pc:spChg>
        <pc:spChg chg="del">
          <ac:chgData name="Lev Selector" userId="314cf8c1-d356-4160-b242-72dee3bb7a46" providerId="ADAL" clId="{F498C7FB-71D7-394B-BAD4-584E0E7D04A7}" dt="2019-08-28T16:12:08.905" v="12" actId="478"/>
          <ac:spMkLst>
            <pc:docMk/>
            <pc:sldMk cId="1412137750" sldId="344"/>
            <ac:spMk id="29" creationId="{4F4C5C82-5D46-E04A-BBA2-E48909405D2F}"/>
          </ac:spMkLst>
        </pc:spChg>
        <pc:spChg chg="del">
          <ac:chgData name="Lev Selector" userId="314cf8c1-d356-4160-b242-72dee3bb7a46" providerId="ADAL" clId="{F498C7FB-71D7-394B-BAD4-584E0E7D04A7}" dt="2019-08-28T16:12:08.905" v="12" actId="478"/>
          <ac:spMkLst>
            <pc:docMk/>
            <pc:sldMk cId="1412137750" sldId="344"/>
            <ac:spMk id="30" creationId="{A367FE6D-5B64-E64C-B215-D840F474D937}"/>
          </ac:spMkLst>
        </pc:spChg>
        <pc:spChg chg="del">
          <ac:chgData name="Lev Selector" userId="314cf8c1-d356-4160-b242-72dee3bb7a46" providerId="ADAL" clId="{F498C7FB-71D7-394B-BAD4-584E0E7D04A7}" dt="2019-08-28T16:12:08.905" v="12" actId="478"/>
          <ac:spMkLst>
            <pc:docMk/>
            <pc:sldMk cId="1412137750" sldId="344"/>
            <ac:spMk id="31" creationId="{FA239941-BAAA-3347-B135-513A133283D8}"/>
          </ac:spMkLst>
        </pc:spChg>
        <pc:spChg chg="add mod">
          <ac:chgData name="Lev Selector" userId="314cf8c1-d356-4160-b242-72dee3bb7a46" providerId="ADAL" clId="{F498C7FB-71D7-394B-BAD4-584E0E7D04A7}" dt="2019-08-28T16:12:30.582" v="46" actId="1038"/>
          <ac:spMkLst>
            <pc:docMk/>
            <pc:sldMk cId="1412137750" sldId="344"/>
            <ac:spMk id="33" creationId="{A5A08C01-7A38-A049-9823-C82C2EB96902}"/>
          </ac:spMkLst>
        </pc:spChg>
        <pc:spChg chg="add mod">
          <ac:chgData name="Lev Selector" userId="314cf8c1-d356-4160-b242-72dee3bb7a46" providerId="ADAL" clId="{F498C7FB-71D7-394B-BAD4-584E0E7D04A7}" dt="2019-08-28T16:12:30.582" v="46" actId="1038"/>
          <ac:spMkLst>
            <pc:docMk/>
            <pc:sldMk cId="1412137750" sldId="344"/>
            <ac:spMk id="34" creationId="{EB59FCFC-7742-B24F-B8B1-93C31745DA30}"/>
          </ac:spMkLst>
        </pc:spChg>
        <pc:spChg chg="add mod">
          <ac:chgData name="Lev Selector" userId="314cf8c1-d356-4160-b242-72dee3bb7a46" providerId="ADAL" clId="{F498C7FB-71D7-394B-BAD4-584E0E7D04A7}" dt="2019-08-28T16:12:30.582" v="46" actId="1038"/>
          <ac:spMkLst>
            <pc:docMk/>
            <pc:sldMk cId="1412137750" sldId="344"/>
            <ac:spMk id="35" creationId="{04AA9930-BC63-374C-BDA9-AACA1FEC9CFA}"/>
          </ac:spMkLst>
        </pc:spChg>
        <pc:spChg chg="add mod">
          <ac:chgData name="Lev Selector" userId="314cf8c1-d356-4160-b242-72dee3bb7a46" providerId="ADAL" clId="{F498C7FB-71D7-394B-BAD4-584E0E7D04A7}" dt="2019-08-28T16:12:02.862" v="10" actId="1076"/>
          <ac:spMkLst>
            <pc:docMk/>
            <pc:sldMk cId="1412137750" sldId="344"/>
            <ac:spMk id="36" creationId="{803EF5E0-2203-954C-BBED-81EC8A345B35}"/>
          </ac:spMkLst>
        </pc:spChg>
        <pc:spChg chg="add del mod">
          <ac:chgData name="Lev Selector" userId="314cf8c1-d356-4160-b242-72dee3bb7a46" providerId="ADAL" clId="{F498C7FB-71D7-394B-BAD4-584E0E7D04A7}" dt="2019-08-28T16:14:02.355" v="206" actId="207"/>
          <ac:spMkLst>
            <pc:docMk/>
            <pc:sldMk cId="1412137750" sldId="344"/>
            <ac:spMk id="37" creationId="{3664F5C4-0E0A-F646-968F-0A3AE9A158DF}"/>
          </ac:spMkLst>
        </pc:spChg>
        <pc:spChg chg="add del mod">
          <ac:chgData name="Lev Selector" userId="314cf8c1-d356-4160-b242-72dee3bb7a46" providerId="ADAL" clId="{F498C7FB-71D7-394B-BAD4-584E0E7D04A7}" dt="2019-08-28T16:14:02.355" v="206" actId="207"/>
          <ac:spMkLst>
            <pc:docMk/>
            <pc:sldMk cId="1412137750" sldId="344"/>
            <ac:spMk id="38" creationId="{CB60F128-11A4-E94B-AA68-260714EE26C3}"/>
          </ac:spMkLst>
        </pc:spChg>
        <pc:spChg chg="add mod">
          <ac:chgData name="Lev Selector" userId="314cf8c1-d356-4160-b242-72dee3bb7a46" providerId="ADAL" clId="{F498C7FB-71D7-394B-BAD4-584E0E7D04A7}" dt="2019-08-28T16:12:02.862" v="10" actId="1076"/>
          <ac:spMkLst>
            <pc:docMk/>
            <pc:sldMk cId="1412137750" sldId="344"/>
            <ac:spMk id="39" creationId="{3264F9F0-9B3D-A04D-BFBB-135207AF1EC7}"/>
          </ac:spMkLst>
        </pc:spChg>
        <pc:spChg chg="add mod">
          <ac:chgData name="Lev Selector" userId="314cf8c1-d356-4160-b242-72dee3bb7a46" providerId="ADAL" clId="{F498C7FB-71D7-394B-BAD4-584E0E7D04A7}" dt="2019-08-28T16:12:55.482" v="107" actId="1036"/>
          <ac:spMkLst>
            <pc:docMk/>
            <pc:sldMk cId="1412137750" sldId="344"/>
            <ac:spMk id="40" creationId="{1B516205-78F7-CC44-BA01-E2D40FF6321F}"/>
          </ac:spMkLst>
        </pc:spChg>
        <pc:spChg chg="add mod">
          <ac:chgData name="Lev Selector" userId="314cf8c1-d356-4160-b242-72dee3bb7a46" providerId="ADAL" clId="{F498C7FB-71D7-394B-BAD4-584E0E7D04A7}" dt="2019-08-28T16:12:55.482" v="107" actId="1036"/>
          <ac:spMkLst>
            <pc:docMk/>
            <pc:sldMk cId="1412137750" sldId="344"/>
            <ac:spMk id="42" creationId="{67915EE0-B9A4-9E43-BC51-B9F763510F2C}"/>
          </ac:spMkLst>
        </pc:spChg>
        <pc:spChg chg="add mod">
          <ac:chgData name="Lev Selector" userId="314cf8c1-d356-4160-b242-72dee3bb7a46" providerId="ADAL" clId="{F498C7FB-71D7-394B-BAD4-584E0E7D04A7}" dt="2019-08-28T16:14:32.714" v="207" actId="207"/>
          <ac:spMkLst>
            <pc:docMk/>
            <pc:sldMk cId="1412137750" sldId="344"/>
            <ac:spMk id="43" creationId="{B3077243-4022-6A45-A43A-6703C1B7C220}"/>
          </ac:spMkLst>
        </pc:spChg>
        <pc:spChg chg="add mod">
          <ac:chgData name="Lev Selector" userId="314cf8c1-d356-4160-b242-72dee3bb7a46" providerId="ADAL" clId="{F498C7FB-71D7-394B-BAD4-584E0E7D04A7}" dt="2019-08-28T16:14:32.714" v="207" actId="207"/>
          <ac:spMkLst>
            <pc:docMk/>
            <pc:sldMk cId="1412137750" sldId="344"/>
            <ac:spMk id="44" creationId="{A8BF1D14-9BC5-D64E-BD66-C5891F3A6F5F}"/>
          </ac:spMkLst>
        </pc:spChg>
        <pc:spChg chg="add mod">
          <ac:chgData name="Lev Selector" userId="314cf8c1-d356-4160-b242-72dee3bb7a46" providerId="ADAL" clId="{F498C7FB-71D7-394B-BAD4-584E0E7D04A7}" dt="2019-08-28T16:12:55.482" v="107" actId="1036"/>
          <ac:spMkLst>
            <pc:docMk/>
            <pc:sldMk cId="1412137750" sldId="344"/>
            <ac:spMk id="45" creationId="{37E9A8BB-544B-EA4E-BE4C-242E32E8970B}"/>
          </ac:spMkLst>
        </pc:spChg>
        <pc:spChg chg="add mod">
          <ac:chgData name="Lev Selector" userId="314cf8c1-d356-4160-b242-72dee3bb7a46" providerId="ADAL" clId="{F498C7FB-71D7-394B-BAD4-584E0E7D04A7}" dt="2019-08-28T16:15:40.927" v="208" actId="207"/>
          <ac:spMkLst>
            <pc:docMk/>
            <pc:sldMk cId="1412137750" sldId="344"/>
            <ac:spMk id="46" creationId="{CAB3D40E-9C84-8548-8CA4-B956B80F99C7}"/>
          </ac:spMkLst>
        </pc:spChg>
        <pc:spChg chg="add mod">
          <ac:chgData name="Lev Selector" userId="314cf8c1-d356-4160-b242-72dee3bb7a46" providerId="ADAL" clId="{F498C7FB-71D7-394B-BAD4-584E0E7D04A7}" dt="2019-08-28T16:15:40.927" v="208" actId="207"/>
          <ac:spMkLst>
            <pc:docMk/>
            <pc:sldMk cId="1412137750" sldId="344"/>
            <ac:spMk id="47" creationId="{7EEC0E68-D6C9-D349-BA65-5BC090CE0FDE}"/>
          </ac:spMkLst>
        </pc:spChg>
        <pc:spChg chg="add mod">
          <ac:chgData name="Lev Selector" userId="314cf8c1-d356-4160-b242-72dee3bb7a46" providerId="ADAL" clId="{F498C7FB-71D7-394B-BAD4-584E0E7D04A7}" dt="2019-08-28T16:15:40.927" v="208" actId="207"/>
          <ac:spMkLst>
            <pc:docMk/>
            <pc:sldMk cId="1412137750" sldId="344"/>
            <ac:spMk id="48" creationId="{E4FF259A-3C7A-1D49-BD43-BF4B707EBCBE}"/>
          </ac:spMkLst>
        </pc:spChg>
        <pc:spChg chg="add mod">
          <ac:chgData name="Lev Selector" userId="314cf8c1-d356-4160-b242-72dee3bb7a46" providerId="ADAL" clId="{F498C7FB-71D7-394B-BAD4-584E0E7D04A7}" dt="2019-08-28T16:13:18.231" v="201" actId="1035"/>
          <ac:spMkLst>
            <pc:docMk/>
            <pc:sldMk cId="1412137750" sldId="344"/>
            <ac:spMk id="49" creationId="{158E0873-B085-C849-8D7B-B426ACB395F7}"/>
          </ac:spMkLst>
        </pc:spChg>
        <pc:spChg chg="add mod">
          <ac:chgData name="Lev Selector" userId="314cf8c1-d356-4160-b242-72dee3bb7a46" providerId="ADAL" clId="{F498C7FB-71D7-394B-BAD4-584E0E7D04A7}" dt="2019-08-28T16:16:22.215" v="210" actId="207"/>
          <ac:spMkLst>
            <pc:docMk/>
            <pc:sldMk cId="1412137750" sldId="344"/>
            <ac:spMk id="51" creationId="{DB8514BA-6284-2E45-8AB6-2CCAD94E079D}"/>
          </ac:spMkLst>
        </pc:spChg>
        <pc:spChg chg="add mod">
          <ac:chgData name="Lev Selector" userId="314cf8c1-d356-4160-b242-72dee3bb7a46" providerId="ADAL" clId="{F498C7FB-71D7-394B-BAD4-584E0E7D04A7}" dt="2019-08-28T16:13:18.231" v="201" actId="1035"/>
          <ac:spMkLst>
            <pc:docMk/>
            <pc:sldMk cId="1412137750" sldId="344"/>
            <ac:spMk id="52" creationId="{C97CA396-BE2A-834C-ABA5-36A8CEF46151}"/>
          </ac:spMkLst>
        </pc:spChg>
        <pc:spChg chg="add mod">
          <ac:chgData name="Lev Selector" userId="314cf8c1-d356-4160-b242-72dee3bb7a46" providerId="ADAL" clId="{F498C7FB-71D7-394B-BAD4-584E0E7D04A7}" dt="2019-08-28T16:16:22.215" v="210" actId="207"/>
          <ac:spMkLst>
            <pc:docMk/>
            <pc:sldMk cId="1412137750" sldId="344"/>
            <ac:spMk id="53" creationId="{375565C6-7939-054A-A0E3-FB44858927E5}"/>
          </ac:spMkLst>
        </pc:spChg>
        <pc:spChg chg="add mod">
          <ac:chgData name="Lev Selector" userId="314cf8c1-d356-4160-b242-72dee3bb7a46" providerId="ADAL" clId="{F498C7FB-71D7-394B-BAD4-584E0E7D04A7}" dt="2019-08-28T16:13:18.231" v="201" actId="1035"/>
          <ac:spMkLst>
            <pc:docMk/>
            <pc:sldMk cId="1412137750" sldId="344"/>
            <ac:spMk id="54" creationId="{8E68F321-7945-1F42-B2E9-884B98598712}"/>
          </ac:spMkLst>
        </pc:spChg>
        <pc:spChg chg="add mod">
          <ac:chgData name="Lev Selector" userId="314cf8c1-d356-4160-b242-72dee3bb7a46" providerId="ADAL" clId="{F498C7FB-71D7-394B-BAD4-584E0E7D04A7}" dt="2019-08-28T16:16:06.296" v="209" actId="207"/>
          <ac:spMkLst>
            <pc:docMk/>
            <pc:sldMk cId="1412137750" sldId="344"/>
            <ac:spMk id="55" creationId="{8D68E3CF-2745-8441-8A12-8B5B00C392A2}"/>
          </ac:spMkLst>
        </pc:spChg>
        <pc:spChg chg="add mod">
          <ac:chgData name="Lev Selector" userId="314cf8c1-d356-4160-b242-72dee3bb7a46" providerId="ADAL" clId="{F498C7FB-71D7-394B-BAD4-584E0E7D04A7}" dt="2019-08-28T16:16:06.296" v="209" actId="207"/>
          <ac:spMkLst>
            <pc:docMk/>
            <pc:sldMk cId="1412137750" sldId="344"/>
            <ac:spMk id="56" creationId="{4386F94C-9DFA-AF44-BAEF-2DBDA547CB18}"/>
          </ac:spMkLst>
        </pc:spChg>
        <pc:spChg chg="add mod">
          <ac:chgData name="Lev Selector" userId="314cf8c1-d356-4160-b242-72dee3bb7a46" providerId="ADAL" clId="{F498C7FB-71D7-394B-BAD4-584E0E7D04A7}" dt="2019-08-28T16:16:06.296" v="209" actId="207"/>
          <ac:spMkLst>
            <pc:docMk/>
            <pc:sldMk cId="1412137750" sldId="344"/>
            <ac:spMk id="57" creationId="{24567E88-9B35-A947-9CA2-8485DA9E8996}"/>
          </ac:spMkLst>
        </pc:spChg>
        <pc:spChg chg="add mod">
          <ac:chgData name="Lev Selector" userId="314cf8c1-d356-4160-b242-72dee3bb7a46" providerId="ADAL" clId="{F498C7FB-71D7-394B-BAD4-584E0E7D04A7}" dt="2019-08-28T16:50:26.550" v="450" actId="1036"/>
          <ac:spMkLst>
            <pc:docMk/>
            <pc:sldMk cId="1412137750" sldId="344"/>
            <ac:spMk id="58" creationId="{78F8E667-8B30-6C42-936C-323FB68A2869}"/>
          </ac:spMkLst>
        </pc:spChg>
        <pc:picChg chg="add mod">
          <ac:chgData name="Lev Selector" userId="314cf8c1-d356-4160-b242-72dee3bb7a46" providerId="ADAL" clId="{F498C7FB-71D7-394B-BAD4-584E0E7D04A7}" dt="2019-08-28T16:50:26.550" v="450" actId="1036"/>
          <ac:picMkLst>
            <pc:docMk/>
            <pc:sldMk cId="1412137750" sldId="344"/>
            <ac:picMk id="2" creationId="{B4DC31EE-51D9-284B-A6D4-A39218EA598D}"/>
          </ac:picMkLst>
        </pc:picChg>
        <pc:picChg chg="add del mod">
          <ac:chgData name="Lev Selector" userId="314cf8c1-d356-4160-b242-72dee3bb7a46" providerId="ADAL" clId="{F498C7FB-71D7-394B-BAD4-584E0E7D04A7}" dt="2019-08-28T16:20:36.764" v="220" actId="478"/>
          <ac:picMkLst>
            <pc:docMk/>
            <pc:sldMk cId="1412137750" sldId="344"/>
            <ac:picMk id="4" creationId="{5E05F7D2-876F-6749-842B-EB33A5673EDF}"/>
          </ac:picMkLst>
        </pc:picChg>
        <pc:picChg chg="add mod">
          <ac:chgData name="Lev Selector" userId="314cf8c1-d356-4160-b242-72dee3bb7a46" providerId="ADAL" clId="{F498C7FB-71D7-394B-BAD4-584E0E7D04A7}" dt="2019-08-28T16:50:26.550" v="450" actId="1036"/>
          <ac:picMkLst>
            <pc:docMk/>
            <pc:sldMk cId="1412137750" sldId="344"/>
            <ac:picMk id="5" creationId="{B968C331-C9F4-444C-B693-8DC0DAB85D60}"/>
          </ac:picMkLst>
        </pc:picChg>
        <pc:picChg chg="add mod">
          <ac:chgData name="Lev Selector" userId="314cf8c1-d356-4160-b242-72dee3bb7a46" providerId="ADAL" clId="{F498C7FB-71D7-394B-BAD4-584E0E7D04A7}" dt="2019-08-28T16:50:30.373" v="451" actId="1076"/>
          <ac:picMkLst>
            <pc:docMk/>
            <pc:sldMk cId="1412137750" sldId="344"/>
            <ac:picMk id="7" creationId="{266FCCA6-C9C0-FC49-9598-EC5E4B220A7B}"/>
          </ac:picMkLst>
        </pc:picChg>
        <pc:cxnChg chg="mod">
          <ac:chgData name="Lev Selector" userId="314cf8c1-d356-4160-b242-72dee3bb7a46" providerId="ADAL" clId="{F498C7FB-71D7-394B-BAD4-584E0E7D04A7}" dt="2019-08-28T16:12:34.572" v="47" actId="1076"/>
          <ac:cxnSpMkLst>
            <pc:docMk/>
            <pc:sldMk cId="1412137750" sldId="344"/>
            <ac:cxnSpMk id="22" creationId="{2428DF91-7CB5-7C4F-85CC-17D1E068A46B}"/>
          </ac:cxnSpMkLst>
        </pc:cxnChg>
        <pc:cxnChg chg="del">
          <ac:chgData name="Lev Selector" userId="314cf8c1-d356-4160-b242-72dee3bb7a46" providerId="ADAL" clId="{F498C7FB-71D7-394B-BAD4-584E0E7D04A7}" dt="2019-08-28T16:12:08.905" v="12" actId="478"/>
          <ac:cxnSpMkLst>
            <pc:docMk/>
            <pc:sldMk cId="1412137750" sldId="344"/>
            <ac:cxnSpMk id="32" creationId="{926986F4-F96E-084F-B056-2609B20D1DBB}"/>
          </ac:cxnSpMkLst>
        </pc:cxnChg>
        <pc:cxnChg chg="add mod">
          <ac:chgData name="Lev Selector" userId="314cf8c1-d356-4160-b242-72dee3bb7a46" providerId="ADAL" clId="{F498C7FB-71D7-394B-BAD4-584E0E7D04A7}" dt="2019-08-28T16:12:55.482" v="107" actId="1036"/>
          <ac:cxnSpMkLst>
            <pc:docMk/>
            <pc:sldMk cId="1412137750" sldId="344"/>
            <ac:cxnSpMk id="41" creationId="{7216AC2F-0177-4F4F-A248-AD59D1AAA510}"/>
          </ac:cxnSpMkLst>
        </pc:cxnChg>
        <pc:cxnChg chg="add mod">
          <ac:chgData name="Lev Selector" userId="314cf8c1-d356-4160-b242-72dee3bb7a46" providerId="ADAL" clId="{F498C7FB-71D7-394B-BAD4-584E0E7D04A7}" dt="2019-08-28T16:13:18.231" v="201" actId="1035"/>
          <ac:cxnSpMkLst>
            <pc:docMk/>
            <pc:sldMk cId="1412137750" sldId="344"/>
            <ac:cxnSpMk id="50" creationId="{9E49F533-0A29-9744-BFFA-EF2A046C30B8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91B679-F1BC-D040-817F-A2F595AB9D9A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79EBF7-6510-4C45-92B4-47AE75AAA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33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1410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4241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6994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6070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97B09-8032-6549-92C4-626D15083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7FC42D-C824-714B-9710-2B275FD4B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36259-81F7-B44E-86FC-FB35400F2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C6890-0266-1140-AA82-3B7AF23274A1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F8C1B-B408-C041-93FB-EA3212E19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9A347-EB09-AE44-8F8B-A9E45AE3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0BFB7-0F39-EC43-B098-533FC4E6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9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10D81-AA47-CA46-AD78-F4FC3928E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764B66-A6CE-8F49-B031-DF7BB5E3A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43ED9-2714-9846-80E8-97F5DB050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C6890-0266-1140-AA82-3B7AF23274A1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74D06-87D5-4046-8C82-060E5AC15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64453-BEE4-CD45-92C6-92F09D48B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0BFB7-0F39-EC43-B098-533FC4E6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9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163EF8-0AAE-8245-A82C-FA9DBD6381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F2B7E0-594B-574C-9F9C-5C4183F39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DEEA2-9012-C444-A200-3282F0DA9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C6890-0266-1140-AA82-3B7AF23274A1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AA130-81A4-7C46-A3FE-4EF7CF90C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EDBC2-0584-AF46-8F39-0ED257324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0BFB7-0F39-EC43-B098-533FC4E6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6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9AC5A-CF47-6B4A-8FC1-A028E770D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6363F-739C-2044-BF8F-D46A61E74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E0421-E749-EF4A-867B-51A85A40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C6890-0266-1140-AA82-3B7AF23274A1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D4EAA-560B-A748-BDE4-A66B45B35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1D073-2B48-9B4F-B13F-6D7FB14BF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0BFB7-0F39-EC43-B098-533FC4E6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7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E85DE-0159-6A43-92BD-F8467AAD5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C0C5C-E576-754E-AC79-A92B68FC6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EDD4C-E63B-AD4D-801B-5830A0015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C6890-0266-1140-AA82-3B7AF23274A1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11E2C-7CE2-234C-A97D-6E1893A6A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4E6C5-9D01-8145-AA09-AFE4D1F03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0BFB7-0F39-EC43-B098-533FC4E6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15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51F95-7E3C-DF4F-8EA1-BB8533989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5F965-27B9-314E-8631-B3229E4AE6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A964BD-4E29-7749-BF19-0A07F4D23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F6481-1FE5-3B4F-8E2F-6447FE05D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C6890-0266-1140-AA82-3B7AF23274A1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029F2-331A-C344-A9CC-9E1EDD39D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DD0F67-B73E-BE42-81B4-3B9C9AE55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0BFB7-0F39-EC43-B098-533FC4E6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9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5EB2F-9211-EA45-84E2-DC6FBFA53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5970C-A1D7-A741-8A01-F26501520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18B142-71CD-C94D-80D3-A4FC491C4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47EE6A-4021-3F4E-80B5-70F42B7D26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63352E-DA4A-EC41-82E2-E58964A37A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97D701-541E-DE46-95C4-1AE9672F1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C6890-0266-1140-AA82-3B7AF23274A1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F98CF2-DB24-E04D-B536-7D6F116F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EB4096-A3E7-A040-ABC5-5145F04A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0BFB7-0F39-EC43-B098-533FC4E6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66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EF4D4-EF23-2240-8B36-0F0FDCBE5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B4A51B-016C-2047-B4AC-5B3D3B69E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C6890-0266-1140-AA82-3B7AF23274A1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AB8FF4-2C9B-9345-871B-87850AB95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DE9A-BFB3-5F4F-B898-FBB09F62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0BFB7-0F39-EC43-B098-533FC4E6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21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4D0FC0-4FA6-DB44-827E-763C99A82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C6890-0266-1140-AA82-3B7AF23274A1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3B51E3-9743-D949-87E5-EBCC47915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A1BD8-EB90-4247-9E7F-5D781564C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0BFB7-0F39-EC43-B098-533FC4E6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09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38C52-B439-684B-9D0D-8FBF6EF04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E900A-6170-2C4A-ACB6-5C4214869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4E485-E29A-1F44-9349-1F1938F33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C439B-F711-824D-8259-C4C373662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C6890-0266-1140-AA82-3B7AF23274A1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259BA-598A-F645-8894-DD6EE0C06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F557A-9B35-EF49-B6C6-FB063A7A5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0BFB7-0F39-EC43-B098-533FC4E6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6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C25C8-5768-C840-BF2A-89E6CED57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7219BE-3F20-8B41-857D-2B6FE9765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41691-E81C-F54D-9B43-1469697C4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334AA-7AA3-CD4F-9DE7-A10DA0581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C6890-0266-1140-AA82-3B7AF23274A1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63A6B-FEBD-D24D-B747-2E242F67F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1678A-8110-9043-A9A0-FBA0821B4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0BFB7-0F39-EC43-B098-533FC4E6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81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AECF5F-E43B-0F41-B2E6-29F4DC21A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2F256-920B-A74E-801E-C515B8B72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A7BDC-ABCE-1246-A660-A1996C2D5A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C6890-0266-1140-AA82-3B7AF23274A1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E24CD-DD7E-7842-81D1-1157DD04E9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BF235-BD91-4543-B660-F9AF258D1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0BFB7-0F39-EC43-B098-533FC4E6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3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2" Type="http://schemas.openxmlformats.org/officeDocument/2006/relationships/hyperlink" Target="https://www.merckmanuals.com/professional/special-subjects/clinical-decision-making/understanding-medical-tests-and-test-results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KristenHunter/civitas-learning-understanding-roc-curves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post/How_do_I_calculate_the_false_alarm_rate_for_face_detection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tiff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G4VkPoG3ko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EA2AEA-5ECB-324A-8BBF-BB105EBFE40A}"/>
              </a:ext>
            </a:extLst>
          </p:cNvPr>
          <p:cNvSpPr txBox="1"/>
          <p:nvPr/>
        </p:nvSpPr>
        <p:spPr>
          <a:xfrm>
            <a:off x="2658318" y="1909824"/>
            <a:ext cx="667087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Today's topic: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How do we evaluate the quality </a:t>
            </a:r>
          </a:p>
          <a:p>
            <a:pPr algn="ctr"/>
            <a:r>
              <a:rPr lang="en-US" sz="2800" dirty="0"/>
              <a:t>of a binary classifier or a medical test ?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Precision, Recall, ROC, AUC, </a:t>
            </a:r>
          </a:p>
          <a:p>
            <a:pPr algn="ctr"/>
            <a:r>
              <a:rPr lang="en-US" sz="2800" dirty="0"/>
              <a:t>F1, Sensitivity, Specificity, etc.</a:t>
            </a:r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92232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13AF28-158F-874A-80C9-B3721DC64360}"/>
              </a:ext>
            </a:extLst>
          </p:cNvPr>
          <p:cNvSpPr/>
          <p:nvPr/>
        </p:nvSpPr>
        <p:spPr>
          <a:xfrm>
            <a:off x="150988" y="3594550"/>
            <a:ext cx="6020789" cy="3059017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764486-E703-DE4F-A0AF-94B80A05EA77}"/>
              </a:ext>
            </a:extLst>
          </p:cNvPr>
          <p:cNvSpPr/>
          <p:nvPr/>
        </p:nvSpPr>
        <p:spPr>
          <a:xfrm>
            <a:off x="6171777" y="3594550"/>
            <a:ext cx="1027087" cy="3059017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EF3E3B-D40A-8E40-A82A-F9EBF21FFAF7}"/>
              </a:ext>
            </a:extLst>
          </p:cNvPr>
          <p:cNvSpPr/>
          <p:nvPr/>
        </p:nvSpPr>
        <p:spPr>
          <a:xfrm>
            <a:off x="5505890" y="4048581"/>
            <a:ext cx="1692974" cy="2585108"/>
          </a:xfrm>
          <a:prstGeom prst="rect">
            <a:avLst/>
          </a:prstGeom>
          <a:solidFill>
            <a:schemeClr val="accent5">
              <a:lumMod val="40000"/>
              <a:lumOff val="60000"/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74670B-9E8A-0B4B-9B60-F33269846B51}"/>
              </a:ext>
            </a:extLst>
          </p:cNvPr>
          <p:cNvSpPr txBox="1"/>
          <p:nvPr/>
        </p:nvSpPr>
        <p:spPr>
          <a:xfrm>
            <a:off x="6339726" y="4933452"/>
            <a:ext cx="682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TP</a:t>
            </a:r>
          </a:p>
          <a:p>
            <a:pPr algn="ctr"/>
            <a:r>
              <a:rPr lang="en-US" b="1" dirty="0">
                <a:solidFill>
                  <a:srgbClr val="0070C0"/>
                </a:solidFill>
              </a:rPr>
              <a:t>495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57D23C-1B7E-9340-9CC9-2E518FED35CF}"/>
              </a:ext>
            </a:extLst>
          </p:cNvPr>
          <p:cNvSpPr txBox="1"/>
          <p:nvPr/>
        </p:nvSpPr>
        <p:spPr>
          <a:xfrm>
            <a:off x="6339726" y="3645655"/>
            <a:ext cx="682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FN=5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6B00C2-624C-E54A-8F82-45AE7E8B68EB}"/>
              </a:ext>
            </a:extLst>
          </p:cNvPr>
          <p:cNvSpPr txBox="1"/>
          <p:nvPr/>
        </p:nvSpPr>
        <p:spPr>
          <a:xfrm>
            <a:off x="5505890" y="4933452"/>
            <a:ext cx="654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FP</a:t>
            </a:r>
          </a:p>
          <a:p>
            <a:pPr algn="ctr"/>
            <a:r>
              <a:rPr lang="en-US" b="1" dirty="0">
                <a:solidFill>
                  <a:srgbClr val="0070C0"/>
                </a:solidFill>
              </a:rPr>
              <a:t>190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36C196-A585-CC42-9604-0BFE015CBF48}"/>
              </a:ext>
            </a:extLst>
          </p:cNvPr>
          <p:cNvSpPr txBox="1"/>
          <p:nvPr/>
        </p:nvSpPr>
        <p:spPr>
          <a:xfrm>
            <a:off x="113762" y="672510"/>
            <a:ext cx="67033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a drug test with the following characteristics:</a:t>
            </a:r>
          </a:p>
          <a:p>
            <a:r>
              <a:rPr lang="en-US" dirty="0"/>
              <a:t>           false positives = 2%</a:t>
            </a:r>
          </a:p>
          <a:p>
            <a:r>
              <a:rPr lang="en-US" dirty="0"/>
              <a:t>           false negatives = 1%</a:t>
            </a:r>
          </a:p>
          <a:p>
            <a:r>
              <a:rPr lang="en-US" dirty="0"/>
              <a:t>5% of population are drug positive.</a:t>
            </a:r>
          </a:p>
          <a:p>
            <a:endParaRPr lang="en-US" dirty="0"/>
          </a:p>
          <a:p>
            <a:r>
              <a:rPr lang="en-US" dirty="0"/>
              <a:t>If a person's test result is positive, what is the probability that this person is indeed drug positive?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1C1EEC-E74C-B142-840B-42970BD8DED0}"/>
              </a:ext>
            </a:extLst>
          </p:cNvPr>
          <p:cNvSpPr txBox="1"/>
          <p:nvPr/>
        </p:nvSpPr>
        <p:spPr>
          <a:xfrm>
            <a:off x="3720208" y="2826698"/>
            <a:ext cx="2325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10,000 people total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F54DC0-7904-4C4A-9A51-E770522D50CC}"/>
              </a:ext>
            </a:extLst>
          </p:cNvPr>
          <p:cNvSpPr txBox="1"/>
          <p:nvPr/>
        </p:nvSpPr>
        <p:spPr>
          <a:xfrm>
            <a:off x="1520201" y="2882420"/>
            <a:ext cx="17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95%</a:t>
            </a:r>
          </a:p>
          <a:p>
            <a:pPr algn="ctr"/>
            <a:r>
              <a:rPr lang="en-US" b="1" dirty="0">
                <a:solidFill>
                  <a:srgbClr val="00B050"/>
                </a:solidFill>
              </a:rPr>
              <a:t>9,500 negative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1A50F1-5D51-3F4D-8F64-416F7FBD9E7E}"/>
              </a:ext>
            </a:extLst>
          </p:cNvPr>
          <p:cNvSpPr txBox="1"/>
          <p:nvPr/>
        </p:nvSpPr>
        <p:spPr>
          <a:xfrm>
            <a:off x="5995211" y="2872864"/>
            <a:ext cx="1371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5%</a:t>
            </a:r>
          </a:p>
          <a:p>
            <a:pPr algn="ctr"/>
            <a:r>
              <a:rPr lang="en-US" b="1" dirty="0">
                <a:solidFill>
                  <a:srgbClr val="00B050"/>
                </a:solidFill>
              </a:rPr>
              <a:t>500 positive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B01364-0BA9-9949-8E1C-CC6D790D896A}"/>
              </a:ext>
            </a:extLst>
          </p:cNvPr>
          <p:cNvSpPr txBox="1"/>
          <p:nvPr/>
        </p:nvSpPr>
        <p:spPr>
          <a:xfrm>
            <a:off x="8254691" y="751168"/>
            <a:ext cx="2995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FPR = 2% 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FP/N</a:t>
            </a:r>
          </a:p>
          <a:p>
            <a:r>
              <a:rPr lang="en-US" dirty="0"/>
              <a:t>FP = 2% of 9,500 = 190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0B50C7-3911-3F4F-AA46-65C283787DA7}"/>
              </a:ext>
            </a:extLst>
          </p:cNvPr>
          <p:cNvSpPr txBox="1"/>
          <p:nvPr/>
        </p:nvSpPr>
        <p:spPr>
          <a:xfrm>
            <a:off x="8254691" y="1672605"/>
            <a:ext cx="3041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FNR = 1% = FN/P</a:t>
            </a:r>
          </a:p>
          <a:p>
            <a:r>
              <a:rPr lang="en-US" dirty="0"/>
              <a:t>FN = 1% of 500 = 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4A3915-332E-C241-BD48-8886C250762A}"/>
              </a:ext>
            </a:extLst>
          </p:cNvPr>
          <p:cNvSpPr txBox="1"/>
          <p:nvPr/>
        </p:nvSpPr>
        <p:spPr>
          <a:xfrm>
            <a:off x="8254691" y="2559565"/>
            <a:ext cx="2047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TP = 500-5=495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3DAE60-9E58-FD49-878D-8C197C180CDA}"/>
              </a:ext>
            </a:extLst>
          </p:cNvPr>
          <p:cNvSpPr txBox="1"/>
          <p:nvPr/>
        </p:nvSpPr>
        <p:spPr>
          <a:xfrm>
            <a:off x="8254691" y="2928897"/>
            <a:ext cx="28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TN = 9,500-190 = 9310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EDE16F-DA75-354A-9895-9AD2F69671BB}"/>
              </a:ext>
            </a:extLst>
          </p:cNvPr>
          <p:cNvSpPr txBox="1"/>
          <p:nvPr/>
        </p:nvSpPr>
        <p:spPr>
          <a:xfrm>
            <a:off x="150987" y="3707337"/>
            <a:ext cx="1207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TN = 9310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D9657B-BE11-0347-B8B6-8AADCF22ED1B}"/>
              </a:ext>
            </a:extLst>
          </p:cNvPr>
          <p:cNvSpPr txBox="1"/>
          <p:nvPr/>
        </p:nvSpPr>
        <p:spPr>
          <a:xfrm>
            <a:off x="8255428" y="3836096"/>
            <a:ext cx="39365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person tests positive, </a:t>
            </a:r>
          </a:p>
          <a:p>
            <a:r>
              <a:rPr lang="en-US" dirty="0"/>
              <a:t>he is either TP or FP</a:t>
            </a:r>
          </a:p>
          <a:p>
            <a:endParaRPr lang="en-US" dirty="0"/>
          </a:p>
          <a:p>
            <a:r>
              <a:rPr lang="en-US" dirty="0"/>
              <a:t>Probability of being positive given the results of the test:</a:t>
            </a:r>
          </a:p>
          <a:p>
            <a:endParaRPr lang="en-US" dirty="0"/>
          </a:p>
          <a:p>
            <a:r>
              <a:rPr lang="en-US" dirty="0"/>
              <a:t>TP/(TP+FP) = 495/(495+190) = 0.72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9ABAE0-A26C-5F44-8C55-794CA181EBFA}"/>
              </a:ext>
            </a:extLst>
          </p:cNvPr>
          <p:cNvSpPr txBox="1"/>
          <p:nvPr/>
        </p:nvSpPr>
        <p:spPr>
          <a:xfrm>
            <a:off x="150987" y="149290"/>
            <a:ext cx="3314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Example – Drug Test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5FB003-39A3-4F47-8B35-82CBDB400810}"/>
              </a:ext>
            </a:extLst>
          </p:cNvPr>
          <p:cNvSpPr txBox="1"/>
          <p:nvPr/>
        </p:nvSpPr>
        <p:spPr>
          <a:xfrm>
            <a:off x="8254691" y="97203"/>
            <a:ext cx="3314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Solution:</a:t>
            </a:r>
          </a:p>
        </p:txBody>
      </p:sp>
    </p:spTree>
    <p:extLst>
      <p:ext uri="{BB962C8B-B14F-4D97-AF65-F5344CB8AC3E}">
        <p14:creationId xmlns:p14="http://schemas.microsoft.com/office/powerpoint/2010/main" val="2067706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31A9BC-3B71-D94B-913F-5D13C7F8ADF1}"/>
              </a:ext>
            </a:extLst>
          </p:cNvPr>
          <p:cNvSpPr txBox="1"/>
          <p:nvPr/>
        </p:nvSpPr>
        <p:spPr>
          <a:xfrm>
            <a:off x="222501" y="154074"/>
            <a:ext cx="2970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Medical Tests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8F2B30-236A-B049-BB9B-38E73740DE4C}"/>
              </a:ext>
            </a:extLst>
          </p:cNvPr>
          <p:cNvSpPr txBox="1"/>
          <p:nvPr/>
        </p:nvSpPr>
        <p:spPr>
          <a:xfrm>
            <a:off x="222501" y="914400"/>
            <a:ext cx="40395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Merck Manuals:</a:t>
            </a:r>
          </a:p>
          <a:p>
            <a:r>
              <a:rPr lang="en-US" sz="1000" dirty="0">
                <a:hlinkClick r:id="rId2"/>
              </a:rPr>
              <a:t>https://www.merckmanuals.com/professional/special-subjects/clinical-decision-making/understanding-medical-tests-and-test-results</a:t>
            </a:r>
            <a:endParaRPr lang="en-US" sz="10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C12F5C-307B-B641-A137-8EFD1F15A6C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05998" y="2058013"/>
            <a:ext cx="6335770" cy="26469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285B1A-8D6C-D649-9463-5B30D36B16D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17" y="2824079"/>
            <a:ext cx="4775195" cy="38798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08861C-1B62-5443-869D-88254F4698CC}"/>
              </a:ext>
            </a:extLst>
          </p:cNvPr>
          <p:cNvSpPr txBox="1"/>
          <p:nvPr/>
        </p:nvSpPr>
        <p:spPr>
          <a:xfrm>
            <a:off x="939557" y="2300859"/>
            <a:ext cx="3322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Typical ROC Curves</a:t>
            </a:r>
          </a:p>
        </p:txBody>
      </p:sp>
      <p:sp>
        <p:nvSpPr>
          <p:cNvPr id="2" name="Left-Right Arrow 1">
            <a:extLst>
              <a:ext uri="{FF2B5EF4-FFF2-40B4-BE49-F238E27FC236}">
                <a16:creationId xmlns:a16="http://schemas.microsoft.com/office/drawing/2014/main" id="{F15F1F48-93F5-A34E-9C6D-C43D7921711E}"/>
              </a:ext>
            </a:extLst>
          </p:cNvPr>
          <p:cNvSpPr/>
          <p:nvPr/>
        </p:nvSpPr>
        <p:spPr>
          <a:xfrm>
            <a:off x="7946965" y="1580959"/>
            <a:ext cx="2161309" cy="2875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AA1542-157F-AA43-84CD-198F345C2A0A}"/>
              </a:ext>
            </a:extLst>
          </p:cNvPr>
          <p:cNvSpPr txBox="1"/>
          <p:nvPr/>
        </p:nvSpPr>
        <p:spPr>
          <a:xfrm>
            <a:off x="6653647" y="1499175"/>
            <a:ext cx="101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Healthy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C30B24-668A-A748-9017-3924631985FC}"/>
              </a:ext>
            </a:extLst>
          </p:cNvPr>
          <p:cNvSpPr txBox="1"/>
          <p:nvPr/>
        </p:nvSpPr>
        <p:spPr>
          <a:xfrm>
            <a:off x="10390906" y="1528883"/>
            <a:ext cx="101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Sick</a:t>
            </a:r>
          </a:p>
        </p:txBody>
      </p:sp>
    </p:spTree>
    <p:extLst>
      <p:ext uri="{BB962C8B-B14F-4D97-AF65-F5344CB8AC3E}">
        <p14:creationId xmlns:p14="http://schemas.microsoft.com/office/powerpoint/2010/main" val="4208035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31A9BC-3B71-D94B-913F-5D13C7F8ADF1}"/>
              </a:ext>
            </a:extLst>
          </p:cNvPr>
          <p:cNvSpPr txBox="1"/>
          <p:nvPr/>
        </p:nvSpPr>
        <p:spPr>
          <a:xfrm>
            <a:off x="222501" y="154074"/>
            <a:ext cx="4212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ROC AUC vs Accuracy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8F2B30-236A-B049-BB9B-38E73740DE4C}"/>
              </a:ext>
            </a:extLst>
          </p:cNvPr>
          <p:cNvSpPr txBox="1"/>
          <p:nvPr/>
        </p:nvSpPr>
        <p:spPr>
          <a:xfrm>
            <a:off x="108269" y="2556787"/>
            <a:ext cx="52667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Suppose we have classification problem (planes vs noise) which is highly imbalanced: 10 planes and 1000 noise spikes. Suppose we have good ROC curve with good AUC close to 1.</a:t>
            </a:r>
          </a:p>
          <a:p>
            <a:r>
              <a:rPr lang="en-US" sz="1600" dirty="0"/>
              <a:t>The "sweet spot" in the top left corner with coordinates (0.1,0.9). </a:t>
            </a:r>
          </a:p>
          <a:p>
            <a:r>
              <a:rPr lang="en-US" sz="1600" dirty="0"/>
              <a:t>If we run our classifier at this spot, this means that we will identify as planes : 9 planes (90% out of 10) and 100 noise spikes (10% out of 1000).</a:t>
            </a:r>
          </a:p>
          <a:p>
            <a:r>
              <a:rPr lang="en-US" sz="1600" dirty="0"/>
              <a:t>So this will be a very bad classifier – it will cry "plane" on noise events 10 times more often than on real planes.</a:t>
            </a:r>
          </a:p>
        </p:txBody>
      </p:sp>
      <p:sp>
        <p:nvSpPr>
          <p:cNvPr id="11" name="Google Shape;88;p13">
            <a:extLst>
              <a:ext uri="{FF2B5EF4-FFF2-40B4-BE49-F238E27FC236}">
                <a16:creationId xmlns:a16="http://schemas.microsoft.com/office/drawing/2014/main" id="{AD22FBE6-E244-044F-AC2B-98E47969D123}"/>
              </a:ext>
            </a:extLst>
          </p:cNvPr>
          <p:cNvSpPr txBox="1"/>
          <p:nvPr/>
        </p:nvSpPr>
        <p:spPr>
          <a:xfrm>
            <a:off x="6808620" y="159149"/>
            <a:ext cx="4155858" cy="429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 = sum(Diagonal) / sum(ALL)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0B7FD2-4180-8542-97F2-039C343A2252}"/>
              </a:ext>
            </a:extLst>
          </p:cNvPr>
          <p:cNvSpPr/>
          <p:nvPr/>
        </p:nvSpPr>
        <p:spPr>
          <a:xfrm>
            <a:off x="10124936" y="985093"/>
            <a:ext cx="294022" cy="294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38462C-D0AE-054D-A1CE-1FDA49D857E2}"/>
              </a:ext>
            </a:extLst>
          </p:cNvPr>
          <p:cNvCxnSpPr>
            <a:cxnSpLocks/>
          </p:cNvCxnSpPr>
          <p:nvPr/>
        </p:nvCxnSpPr>
        <p:spPr>
          <a:xfrm flipH="1">
            <a:off x="9338191" y="820309"/>
            <a:ext cx="662706" cy="94174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BFD939A-2CF8-8647-AB2C-0E394F9D6E17}"/>
              </a:ext>
            </a:extLst>
          </p:cNvPr>
          <p:cNvSpPr/>
          <p:nvPr/>
        </p:nvSpPr>
        <p:spPr>
          <a:xfrm>
            <a:off x="10124936" y="1335480"/>
            <a:ext cx="294022" cy="294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9DE113-9972-BF4A-9AB9-4E50323B87F2}"/>
              </a:ext>
            </a:extLst>
          </p:cNvPr>
          <p:cNvSpPr/>
          <p:nvPr/>
        </p:nvSpPr>
        <p:spPr>
          <a:xfrm>
            <a:off x="10472033" y="988077"/>
            <a:ext cx="294022" cy="294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A8D2B4-2BC5-F24E-BEA4-ADE4E1F477EE}"/>
              </a:ext>
            </a:extLst>
          </p:cNvPr>
          <p:cNvSpPr/>
          <p:nvPr/>
        </p:nvSpPr>
        <p:spPr>
          <a:xfrm>
            <a:off x="10472033" y="1338464"/>
            <a:ext cx="294022" cy="294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93E760-AB78-8B4E-825D-076171E3436C}"/>
              </a:ext>
            </a:extLst>
          </p:cNvPr>
          <p:cNvSpPr/>
          <p:nvPr/>
        </p:nvSpPr>
        <p:spPr>
          <a:xfrm>
            <a:off x="8539452" y="992726"/>
            <a:ext cx="294022" cy="294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0F7957-3FC2-1F47-900E-7E339B84A540}"/>
              </a:ext>
            </a:extLst>
          </p:cNvPr>
          <p:cNvSpPr/>
          <p:nvPr/>
        </p:nvSpPr>
        <p:spPr>
          <a:xfrm>
            <a:off x="8539452" y="1343113"/>
            <a:ext cx="294022" cy="2940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02EFDB-8E63-5B4B-BC39-0E3123CB4803}"/>
              </a:ext>
            </a:extLst>
          </p:cNvPr>
          <p:cNvSpPr/>
          <p:nvPr/>
        </p:nvSpPr>
        <p:spPr>
          <a:xfrm>
            <a:off x="8886549" y="995710"/>
            <a:ext cx="294022" cy="2940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327AAD-75C3-AF41-A073-392994A7407A}"/>
              </a:ext>
            </a:extLst>
          </p:cNvPr>
          <p:cNvSpPr/>
          <p:nvPr/>
        </p:nvSpPr>
        <p:spPr>
          <a:xfrm>
            <a:off x="8886549" y="1346097"/>
            <a:ext cx="294022" cy="294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FED549-A95F-0E4A-BD2E-3D7ECFC1A8A7}"/>
              </a:ext>
            </a:extLst>
          </p:cNvPr>
          <p:cNvSpPr txBox="1"/>
          <p:nvPr/>
        </p:nvSpPr>
        <p:spPr>
          <a:xfrm>
            <a:off x="6253196" y="2274838"/>
            <a:ext cx="54882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Accuracy may be also a bad criteria for highly imbalanced sets. Suppose we have the same example with 10 planes and 1000 noise spikes. Suppose our classifier is completely "blind". </a:t>
            </a:r>
            <a:r>
              <a:rPr lang="en-US" sz="1600" b="1" dirty="0">
                <a:solidFill>
                  <a:srgbClr val="00B050"/>
                </a:solidFill>
              </a:rPr>
              <a:t>It simply labels everything as noise.</a:t>
            </a:r>
            <a:r>
              <a:rPr lang="en-US" sz="1600" dirty="0"/>
              <a:t> Then its confusion matrix will look like this: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609A130-2F49-8B45-AA36-2B72486F776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120" y="290407"/>
            <a:ext cx="2035425" cy="176567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6F98B58-DE40-F041-9FC9-344C25D936CE}"/>
              </a:ext>
            </a:extLst>
          </p:cNvPr>
          <p:cNvSpPr/>
          <p:nvPr/>
        </p:nvSpPr>
        <p:spPr>
          <a:xfrm>
            <a:off x="8098044" y="3570817"/>
            <a:ext cx="294022" cy="294022"/>
          </a:xfrm>
          <a:prstGeom prst="rect">
            <a:avLst/>
          </a:prstGeom>
          <a:solidFill>
            <a:schemeClr val="accent1">
              <a:alpha val="35738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A8D357E-6860-784C-8BA3-D50217536479}"/>
              </a:ext>
            </a:extLst>
          </p:cNvPr>
          <p:cNvSpPr/>
          <p:nvPr/>
        </p:nvSpPr>
        <p:spPr>
          <a:xfrm>
            <a:off x="7750947" y="3901039"/>
            <a:ext cx="294022" cy="2940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3F82B3-99D9-EF4C-8245-D8EE3EE73E6D}"/>
              </a:ext>
            </a:extLst>
          </p:cNvPr>
          <p:cNvSpPr/>
          <p:nvPr/>
        </p:nvSpPr>
        <p:spPr>
          <a:xfrm>
            <a:off x="7756518" y="3570817"/>
            <a:ext cx="294022" cy="2940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D5F9C4E-2770-F24C-81F9-1232BD453D1D}"/>
              </a:ext>
            </a:extLst>
          </p:cNvPr>
          <p:cNvSpPr/>
          <p:nvPr/>
        </p:nvSpPr>
        <p:spPr>
          <a:xfrm>
            <a:off x="8098044" y="3904023"/>
            <a:ext cx="294022" cy="294022"/>
          </a:xfrm>
          <a:prstGeom prst="rect">
            <a:avLst/>
          </a:prstGeom>
          <a:solidFill>
            <a:schemeClr val="accent1">
              <a:alpha val="35738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854BA0-A777-ED4A-A940-B9DFABFB9F97}"/>
              </a:ext>
            </a:extLst>
          </p:cNvPr>
          <p:cNvSpPr txBox="1"/>
          <p:nvPr/>
        </p:nvSpPr>
        <p:spPr>
          <a:xfrm>
            <a:off x="7779205" y="3587840"/>
            <a:ext cx="237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6E1B76-58F1-8648-A31C-E703381D03AA}"/>
              </a:ext>
            </a:extLst>
          </p:cNvPr>
          <p:cNvSpPr txBox="1"/>
          <p:nvPr/>
        </p:nvSpPr>
        <p:spPr>
          <a:xfrm>
            <a:off x="7779204" y="3909550"/>
            <a:ext cx="237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46EFFF-CE7C-1A4B-8968-71EB67659DAB}"/>
              </a:ext>
            </a:extLst>
          </p:cNvPr>
          <p:cNvSpPr txBox="1"/>
          <p:nvPr/>
        </p:nvSpPr>
        <p:spPr>
          <a:xfrm>
            <a:off x="8068353" y="3587839"/>
            <a:ext cx="3571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CECA13-7ECF-0A45-B15E-D7FEE870A463}"/>
              </a:ext>
            </a:extLst>
          </p:cNvPr>
          <p:cNvSpPr txBox="1"/>
          <p:nvPr/>
        </p:nvSpPr>
        <p:spPr>
          <a:xfrm>
            <a:off x="8023170" y="3910386"/>
            <a:ext cx="5805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4033BC-B01A-B840-963C-926409FDBD8F}"/>
              </a:ext>
            </a:extLst>
          </p:cNvPr>
          <p:cNvSpPr txBox="1"/>
          <p:nvPr/>
        </p:nvSpPr>
        <p:spPr>
          <a:xfrm>
            <a:off x="6289445" y="4362005"/>
            <a:ext cx="5668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Accuracy = 1000/1010 = 0.99 – almost perfect.</a:t>
            </a:r>
          </a:p>
          <a:p>
            <a:endParaRPr lang="en-US" sz="1600" dirty="0"/>
          </a:p>
          <a:p>
            <a:r>
              <a:rPr lang="en-US" sz="1600" dirty="0"/>
              <a:t>So we have good accuracy while </a:t>
            </a:r>
            <a:r>
              <a:rPr lang="en-US" sz="1600" b="1" dirty="0">
                <a:solidFill>
                  <a:srgbClr val="00B050"/>
                </a:solidFill>
              </a:rPr>
              <a:t>the classifier is completely blind!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A59542-D8D5-F546-9C13-0E924EC68BB5}"/>
              </a:ext>
            </a:extLst>
          </p:cNvPr>
          <p:cNvSpPr txBox="1"/>
          <p:nvPr/>
        </p:nvSpPr>
        <p:spPr>
          <a:xfrm>
            <a:off x="82613" y="5460741"/>
            <a:ext cx="5355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  <a:cs typeface="Calibri" panose="020F0502020204030204" pitchFamily="34" charset="0"/>
              </a:rPr>
              <a:t>Note: AUC is NOT a function of threshold. It is an evaluation of the classifier as threshold varies over all possible values. It is a metric of the quality of the internal value that the classifier generates and then compares to a threshold. It is not testing the quality of a particular choice of threshold.</a:t>
            </a:r>
          </a:p>
        </p:txBody>
      </p:sp>
      <p:pic>
        <p:nvPicPr>
          <p:cNvPr id="1030" name="Picture 6" descr="Understanding AUC - ROC Curve | by Sarang Narkhede | Towards Data Science">
            <a:extLst>
              <a:ext uri="{FF2B5EF4-FFF2-40B4-BE49-F238E27FC236}">
                <a16:creationId xmlns:a16="http://schemas.microsoft.com/office/drawing/2014/main" id="{C50FA22F-AE59-834B-B3C2-8BD6CCE2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0898" y="745027"/>
            <a:ext cx="1949384" cy="1781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5802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71089" y="33930"/>
            <a:ext cx="6244392" cy="5989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ROC Curve</a:t>
            </a:r>
            <a:r>
              <a:rPr lang="en-US" sz="2800" b="1" i="0" u="none" strike="noStrike" cap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&amp; Precision-Recall Curve</a:t>
            </a:r>
            <a:endParaRPr sz="2800" dirty="0">
              <a:solidFill>
                <a:schemeClr val="accent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Receiver Operating Characteristic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16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ROC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curves for a binary classifier: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</a:t>
            </a:r>
            <a:r>
              <a:rPr lang="en-US" sz="1600" b="1" dirty="0">
                <a:solidFill>
                  <a:srgbClr val="0070C0"/>
                </a:solidFill>
                <a:latin typeface="Calibri"/>
                <a:cs typeface="Calibri"/>
                <a:sym typeface="Calibri"/>
              </a:rPr>
              <a:t>True Positive Rate (TPR)</a:t>
            </a:r>
            <a:r>
              <a:rPr lang="en-US" sz="16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vs   </a:t>
            </a:r>
            <a:r>
              <a:rPr lang="en-US" sz="1600" b="1" dirty="0">
                <a:solidFill>
                  <a:srgbClr val="0070C0"/>
                </a:solidFill>
                <a:latin typeface="Calibri"/>
                <a:cs typeface="Calibri"/>
                <a:sym typeface="Calibri"/>
              </a:rPr>
              <a:t>False Positive Rate (FPR)</a:t>
            </a:r>
          </a:p>
          <a:p>
            <a:pPr lvl="0"/>
            <a:r>
              <a:rPr lang="en-US" sz="1600" b="1" dirty="0">
                <a:solidFill>
                  <a:srgbClr val="0070C0"/>
                </a:solidFill>
                <a:latin typeface="Calibri"/>
                <a:cs typeface="Calibri"/>
                <a:sym typeface="Calibri"/>
              </a:rPr>
              <a:t>                            </a:t>
            </a:r>
            <a:r>
              <a:rPr lang="en-US" sz="1600" b="1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at various threshold settings</a:t>
            </a:r>
            <a:r>
              <a:rPr lang="en-US" sz="1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ROC curve was first developed by radar engineers during </a:t>
            </a:r>
            <a:r>
              <a:rPr lang="en-US" sz="1600" b="1" dirty="0">
                <a:solidFill>
                  <a:srgbClr val="0070C0"/>
                </a:solidFill>
                <a:ea typeface="Calibri"/>
                <a:cs typeface="Calibri"/>
                <a:sym typeface="Calibri"/>
              </a:rPr>
              <a:t>World War II</a:t>
            </a:r>
            <a:r>
              <a:rPr lang="en-US" sz="1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 </a:t>
            </a:r>
          </a:p>
          <a:p>
            <a:r>
              <a:rPr lang="en-US" sz="1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for quantifying the quality of detection of enemy airplanes.</a:t>
            </a:r>
          </a:p>
          <a:p>
            <a:pPr lvl="0"/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TPR  = REC = </a:t>
            </a:r>
            <a:r>
              <a:rPr lang="en-US" sz="16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Recall or Sensitivity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=  </a:t>
            </a:r>
            <a:r>
              <a:rPr lang="en-US" sz="1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TP/P  =  TP / (TP + FN) </a:t>
            </a:r>
          </a:p>
          <a:p>
            <a:pPr lvl="0"/>
            <a:r>
              <a:rPr lang="en-US" sz="1600" dirty="0">
                <a:solidFill>
                  <a:srgbClr val="00B050"/>
                </a:solidFill>
                <a:ea typeface="Calibri"/>
                <a:cs typeface="Calibri"/>
                <a:sym typeface="Calibri"/>
              </a:rPr>
              <a:t>                    ( planes classified as planes / all planes' events)</a:t>
            </a:r>
          </a:p>
          <a:p>
            <a:pPr lvl="0"/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FPR = </a:t>
            </a:r>
            <a:r>
              <a:rPr lang="en-US" sz="16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False Positive Rate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</a:t>
            </a:r>
            <a:r>
              <a:rPr lang="en-US" sz="16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fall-out</a:t>
            </a:r>
            <a:r>
              <a:rPr lang="en-US" sz="1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 =  FP / N  =  FP / (FP + TN)</a:t>
            </a:r>
          </a:p>
          <a:p>
            <a:pPr lvl="0"/>
            <a:r>
              <a:rPr lang="en-US" sz="16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                  ( noise classified as planes / all noise events )</a:t>
            </a:r>
          </a:p>
          <a:p>
            <a:pPr lvl="0"/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PRE = </a:t>
            </a:r>
            <a:r>
              <a:rPr lang="en-US" sz="16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Precision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TP/(TP+FP)</a:t>
            </a:r>
          </a:p>
          <a:p>
            <a:pPr lvl="0"/>
            <a:r>
              <a:rPr lang="en-US" sz="1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1600" dirty="0">
                <a:solidFill>
                  <a:srgbClr val="00B050"/>
                </a:solidFill>
                <a:ea typeface="Calibri"/>
                <a:cs typeface="Calibri"/>
                <a:sym typeface="Calibri"/>
              </a:rPr>
              <a:t>                   ( planes classified as planes / all events classified as planes)</a:t>
            </a:r>
          </a:p>
          <a:p>
            <a:r>
              <a:rPr lang="en-US" sz="1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   TNR = SPC = </a:t>
            </a:r>
            <a:r>
              <a:rPr lang="en-US" sz="1600" b="1" dirty="0">
                <a:solidFill>
                  <a:srgbClr val="0070C0"/>
                </a:solidFill>
                <a:ea typeface="Calibri"/>
                <a:cs typeface="Calibri"/>
                <a:sym typeface="Calibri"/>
              </a:rPr>
              <a:t>Specificity</a:t>
            </a:r>
            <a:r>
              <a:rPr lang="en-US" sz="1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= TN/N  =  TN/(FP+TN)</a:t>
            </a:r>
          </a:p>
          <a:p>
            <a:pPr lvl="0"/>
            <a:r>
              <a:rPr lang="en-US" sz="1600" dirty="0">
                <a:solidFill>
                  <a:srgbClr val="00B050"/>
                </a:solidFill>
                <a:ea typeface="Calibri"/>
                <a:cs typeface="Calibri"/>
                <a:sym typeface="Calibri"/>
              </a:rPr>
              <a:t>                    (True Negative Rate)</a:t>
            </a:r>
          </a:p>
          <a:p>
            <a:pPr lvl="0"/>
            <a:r>
              <a:rPr lang="en-US" dirty="0">
                <a:solidFill>
                  <a:srgbClr val="00B050"/>
                </a:solidFill>
                <a:ea typeface="Calibri"/>
                <a:cs typeface="Calibri"/>
                <a:sym typeface="Calibri"/>
              </a:rPr>
              <a:t>-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-------------------------------------------------------------------------------</a:t>
            </a: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accent2"/>
                </a:solidFill>
              </a:rPr>
              <a:t>AUC = Area Under the Curve</a:t>
            </a:r>
            <a:endParaRPr sz="2800" b="1" dirty="0">
              <a:solidFill>
                <a:schemeClr val="accent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Simply the area under the ROC curve (1 = very good, 0.5 = bad)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--------------------------------------------------------------------------------</a:t>
            </a:r>
            <a:endParaRPr dirty="0"/>
          </a:p>
          <a:p>
            <a:pPr lvl="0"/>
            <a:r>
              <a:rPr lang="en-US" sz="2800" b="1" dirty="0">
                <a:solidFill>
                  <a:schemeClr val="accent2"/>
                </a:solidFill>
                <a:latin typeface="Calibri"/>
                <a:cs typeface="Calibri"/>
                <a:sym typeface="Calibri"/>
              </a:rPr>
              <a:t>F1 Score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a single number evaluation metric</a:t>
            </a:r>
            <a:r>
              <a:rPr lang="en-US" sz="1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, harmonic average </a:t>
            </a:r>
          </a:p>
          <a:p>
            <a:pPr lvl="0"/>
            <a:r>
              <a:rPr lang="en-US" sz="1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of the </a:t>
            </a:r>
            <a:r>
              <a:rPr lang="en-US" sz="1600" b="1" dirty="0">
                <a:solidFill>
                  <a:srgbClr val="0070C0"/>
                </a:solidFill>
                <a:ea typeface="Calibri"/>
                <a:cs typeface="Calibri"/>
                <a:sym typeface="Calibri"/>
              </a:rPr>
              <a:t>precision</a:t>
            </a:r>
            <a:r>
              <a:rPr lang="en-US" sz="1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and </a:t>
            </a:r>
            <a:r>
              <a:rPr lang="en-US" sz="1600" b="1" dirty="0">
                <a:solidFill>
                  <a:srgbClr val="0070C0"/>
                </a:solidFill>
                <a:ea typeface="Calibri"/>
                <a:cs typeface="Calibri"/>
                <a:sym typeface="Calibri"/>
              </a:rPr>
              <a:t>recall</a:t>
            </a:r>
            <a:r>
              <a:rPr lang="en-US" sz="16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1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:</a:t>
            </a:r>
            <a:endParaRPr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14D7FC-09D8-824B-89D7-7C2020963B5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8885" y="966111"/>
            <a:ext cx="2979905" cy="28507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820A35-4F3A-ED4B-8ED0-679A3476A85F}"/>
              </a:ext>
            </a:extLst>
          </p:cNvPr>
          <p:cNvSpPr txBox="1"/>
          <p:nvPr/>
        </p:nvSpPr>
        <p:spPr>
          <a:xfrm>
            <a:off x="7122681" y="2558890"/>
            <a:ext cx="185861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High Precision, Low Recall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A59F50-3303-0144-850E-C3279D99EDDC}"/>
              </a:ext>
            </a:extLst>
          </p:cNvPr>
          <p:cNvSpPr txBox="1"/>
          <p:nvPr/>
        </p:nvSpPr>
        <p:spPr>
          <a:xfrm>
            <a:off x="7122680" y="3213471"/>
            <a:ext cx="185861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Low Precision, High Recall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AE65013-4176-C04A-BA97-C4EAF273D276}"/>
              </a:ext>
            </a:extLst>
          </p:cNvPr>
          <p:cNvSpPr/>
          <p:nvPr/>
        </p:nvSpPr>
        <p:spPr>
          <a:xfrm rot="993956">
            <a:off x="8974104" y="2683707"/>
            <a:ext cx="426419" cy="1621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9693566B-D3CC-5345-A1E8-D2DA13F9E162}"/>
              </a:ext>
            </a:extLst>
          </p:cNvPr>
          <p:cNvSpPr/>
          <p:nvPr/>
        </p:nvSpPr>
        <p:spPr>
          <a:xfrm rot="20039750">
            <a:off x="8994118" y="3173023"/>
            <a:ext cx="423508" cy="169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C71B03-58EB-5D4E-9708-43A754421C93}"/>
              </a:ext>
            </a:extLst>
          </p:cNvPr>
          <p:cNvCxnSpPr>
            <a:cxnSpLocks/>
          </p:cNvCxnSpPr>
          <p:nvPr/>
        </p:nvCxnSpPr>
        <p:spPr>
          <a:xfrm>
            <a:off x="6388500" y="46353"/>
            <a:ext cx="0" cy="6751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B6C81F0-62C3-8E45-95A5-23522F707AD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02745" y="3999861"/>
            <a:ext cx="5327475" cy="26894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71AF10-28D8-9F40-AE11-3D955B9498E7}"/>
              </a:ext>
            </a:extLst>
          </p:cNvPr>
          <p:cNvSpPr txBox="1"/>
          <p:nvPr/>
        </p:nvSpPr>
        <p:spPr>
          <a:xfrm>
            <a:off x="7818197" y="4846185"/>
            <a:ext cx="1089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</a:t>
            </a:r>
          </a:p>
          <a:p>
            <a:r>
              <a:rPr lang="en-US" dirty="0"/>
              <a:t>Curve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274A43-2460-0F4C-AA71-4A5D0492FF28}"/>
              </a:ext>
            </a:extLst>
          </p:cNvPr>
          <p:cNvSpPr txBox="1"/>
          <p:nvPr/>
        </p:nvSpPr>
        <p:spPr>
          <a:xfrm>
            <a:off x="10108679" y="4846185"/>
            <a:ext cx="1391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Precision-Recall </a:t>
            </a:r>
          </a:p>
          <a:p>
            <a:r>
              <a:rPr lang="en-US" dirty="0"/>
              <a:t>Curve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824489-5BB9-F74D-8592-EA7D0BAD26C8}"/>
              </a:ext>
            </a:extLst>
          </p:cNvPr>
          <p:cNvSpPr txBox="1"/>
          <p:nvPr/>
        </p:nvSpPr>
        <p:spPr>
          <a:xfrm>
            <a:off x="8552082" y="4225255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Low Threshold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DD589D-266C-6547-AFFF-F661F1CA7BE7}"/>
              </a:ext>
            </a:extLst>
          </p:cNvPr>
          <p:cNvSpPr txBox="1"/>
          <p:nvPr/>
        </p:nvSpPr>
        <p:spPr>
          <a:xfrm>
            <a:off x="7242071" y="6023419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High Threshold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C32A34-CA46-D74D-AA45-2D38056245CF}"/>
              </a:ext>
            </a:extLst>
          </p:cNvPr>
          <p:cNvSpPr txBox="1"/>
          <p:nvPr/>
        </p:nvSpPr>
        <p:spPr>
          <a:xfrm rot="18665804">
            <a:off x="6593460" y="4186782"/>
            <a:ext cx="67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Recall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D49857-F54A-7B4F-97B4-553B518E0CC0}"/>
              </a:ext>
            </a:extLst>
          </p:cNvPr>
          <p:cNvSpPr txBox="1"/>
          <p:nvPr/>
        </p:nvSpPr>
        <p:spPr>
          <a:xfrm rot="18665804">
            <a:off x="8914054" y="6370393"/>
            <a:ext cx="462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FPR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E63C8F-DBAC-0D4F-B95D-B7BF5F88B633}"/>
              </a:ext>
            </a:extLst>
          </p:cNvPr>
          <p:cNvSpPr txBox="1"/>
          <p:nvPr/>
        </p:nvSpPr>
        <p:spPr>
          <a:xfrm>
            <a:off x="7589251" y="1341021"/>
            <a:ext cx="90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Planes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C215BA-CEB4-F646-8283-171497A3B440}"/>
              </a:ext>
            </a:extLst>
          </p:cNvPr>
          <p:cNvSpPr txBox="1"/>
          <p:nvPr/>
        </p:nvSpPr>
        <p:spPr>
          <a:xfrm>
            <a:off x="7623464" y="1929204"/>
            <a:ext cx="90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Noise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A10EDF36-1734-F945-8DCD-FB34895AD268}"/>
              </a:ext>
            </a:extLst>
          </p:cNvPr>
          <p:cNvSpPr/>
          <p:nvPr/>
        </p:nvSpPr>
        <p:spPr>
          <a:xfrm>
            <a:off x="8540652" y="1468537"/>
            <a:ext cx="593203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7F2190E6-265D-ED48-BC74-67E8CDE44D05}"/>
              </a:ext>
            </a:extLst>
          </p:cNvPr>
          <p:cNvSpPr/>
          <p:nvPr/>
        </p:nvSpPr>
        <p:spPr>
          <a:xfrm>
            <a:off x="8533032" y="2043847"/>
            <a:ext cx="593203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7283C55-8993-994C-A8BE-5032944D0F0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72224" y="46353"/>
            <a:ext cx="2113226" cy="95422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6EFCEE2-B8F0-D845-AD64-D7DF33CEA1F6}"/>
              </a:ext>
            </a:extLst>
          </p:cNvPr>
          <p:cNvSpPr txBox="1"/>
          <p:nvPr/>
        </p:nvSpPr>
        <p:spPr>
          <a:xfrm>
            <a:off x="7061548" y="2835889"/>
            <a:ext cx="2128172" cy="377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Selecting Threshold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C0EFC6-BE5C-3942-B979-AD154D7DC586}"/>
              </a:ext>
            </a:extLst>
          </p:cNvPr>
          <p:cNvSpPr txBox="1"/>
          <p:nvPr/>
        </p:nvSpPr>
        <p:spPr>
          <a:xfrm>
            <a:off x="6534143" y="58306"/>
            <a:ext cx="2733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Radar detects planes.</a:t>
            </a:r>
          </a:p>
          <a:p>
            <a:r>
              <a:rPr lang="en-US" dirty="0"/>
              <a:t>It need to separate</a:t>
            </a:r>
          </a:p>
          <a:p>
            <a:r>
              <a:rPr lang="en-US" dirty="0"/>
              <a:t>"plane" signals from noise.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C20A43-B20A-C048-84DD-1B9000CBD4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78748" y="5882551"/>
            <a:ext cx="2112554" cy="732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077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69A0476-B772-C54B-AA2C-89678C9EF3A1}"/>
              </a:ext>
            </a:extLst>
          </p:cNvPr>
          <p:cNvGrpSpPr/>
          <p:nvPr/>
        </p:nvGrpSpPr>
        <p:grpSpPr>
          <a:xfrm>
            <a:off x="208844" y="580066"/>
            <a:ext cx="2438400" cy="1351604"/>
            <a:chOff x="208844" y="580066"/>
            <a:chExt cx="2438400" cy="135160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8C24FF3-E36C-2543-A290-640796254CC7}"/>
                </a:ext>
              </a:extLst>
            </p:cNvPr>
            <p:cNvSpPr/>
            <p:nvPr/>
          </p:nvSpPr>
          <p:spPr>
            <a:xfrm>
              <a:off x="208844" y="582930"/>
              <a:ext cx="1845039" cy="1348740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6EDC9FE-25DE-8542-BFBE-247E7E14FB15}"/>
                </a:ext>
              </a:extLst>
            </p:cNvPr>
            <p:cNvSpPr/>
            <p:nvPr/>
          </p:nvSpPr>
          <p:spPr>
            <a:xfrm>
              <a:off x="2053371" y="580066"/>
              <a:ext cx="593873" cy="1348740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DB6FDBC-D9EC-D947-8C4F-04F4337DB9AE}"/>
                </a:ext>
              </a:extLst>
            </p:cNvPr>
            <p:cNvSpPr txBox="1"/>
            <p:nvPr/>
          </p:nvSpPr>
          <p:spPr>
            <a:xfrm>
              <a:off x="208845" y="580150"/>
              <a:ext cx="5938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Noise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5B468AB-F91D-B14F-A664-1FD6AF2D4D8B}"/>
                </a:ext>
              </a:extLst>
            </p:cNvPr>
            <p:cNvSpPr txBox="1"/>
            <p:nvPr/>
          </p:nvSpPr>
          <p:spPr>
            <a:xfrm>
              <a:off x="2053371" y="580150"/>
              <a:ext cx="5938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Planes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8F973B2-B57D-7D49-A496-6BF03A81059E}"/>
              </a:ext>
            </a:extLst>
          </p:cNvPr>
          <p:cNvGrpSpPr/>
          <p:nvPr/>
        </p:nvGrpSpPr>
        <p:grpSpPr>
          <a:xfrm>
            <a:off x="225453" y="3559635"/>
            <a:ext cx="2438400" cy="1351604"/>
            <a:chOff x="208844" y="580066"/>
            <a:chExt cx="2438400" cy="135160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E90A927-8F0A-0E4E-A725-33CE65E1C870}"/>
                </a:ext>
              </a:extLst>
            </p:cNvPr>
            <p:cNvSpPr/>
            <p:nvPr/>
          </p:nvSpPr>
          <p:spPr>
            <a:xfrm>
              <a:off x="208844" y="582930"/>
              <a:ext cx="1845039" cy="1348740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3E30C34-D384-A642-9363-5B49334226CF}"/>
                </a:ext>
              </a:extLst>
            </p:cNvPr>
            <p:cNvSpPr/>
            <p:nvPr/>
          </p:nvSpPr>
          <p:spPr>
            <a:xfrm>
              <a:off x="2053371" y="580066"/>
              <a:ext cx="593873" cy="1348740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680AEBF-29A6-D340-BF86-F8211C4A7014}"/>
                </a:ext>
              </a:extLst>
            </p:cNvPr>
            <p:cNvSpPr txBox="1"/>
            <p:nvPr/>
          </p:nvSpPr>
          <p:spPr>
            <a:xfrm>
              <a:off x="208845" y="580150"/>
              <a:ext cx="5938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Noise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EE578BA-F3A0-514D-8CB1-058A67FB865F}"/>
                </a:ext>
              </a:extLst>
            </p:cNvPr>
            <p:cNvSpPr txBox="1"/>
            <p:nvPr/>
          </p:nvSpPr>
          <p:spPr>
            <a:xfrm>
              <a:off x="2053371" y="580150"/>
              <a:ext cx="5938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Planes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FD7520-CE40-B846-BA59-1E7E3A3ECD92}"/>
              </a:ext>
            </a:extLst>
          </p:cNvPr>
          <p:cNvGrpSpPr/>
          <p:nvPr/>
        </p:nvGrpSpPr>
        <p:grpSpPr>
          <a:xfrm>
            <a:off x="225453" y="2077397"/>
            <a:ext cx="2438400" cy="1351604"/>
            <a:chOff x="208844" y="580066"/>
            <a:chExt cx="2438400" cy="135160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46EBF5E-BC70-E448-B629-8A44202AA681}"/>
                </a:ext>
              </a:extLst>
            </p:cNvPr>
            <p:cNvSpPr/>
            <p:nvPr/>
          </p:nvSpPr>
          <p:spPr>
            <a:xfrm>
              <a:off x="208844" y="582930"/>
              <a:ext cx="1845039" cy="1348740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636A9F8-8F3D-704A-97D1-F1A7BCBFC537}"/>
                </a:ext>
              </a:extLst>
            </p:cNvPr>
            <p:cNvSpPr/>
            <p:nvPr/>
          </p:nvSpPr>
          <p:spPr>
            <a:xfrm>
              <a:off x="2053371" y="580066"/>
              <a:ext cx="593873" cy="1348740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AD73DAE-9DCC-A54A-BA2A-ADCAA9988F5D}"/>
                </a:ext>
              </a:extLst>
            </p:cNvPr>
            <p:cNvSpPr txBox="1"/>
            <p:nvPr/>
          </p:nvSpPr>
          <p:spPr>
            <a:xfrm>
              <a:off x="208845" y="580150"/>
              <a:ext cx="5938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Noise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307997E-BBC6-B447-A590-0F5281D5AD56}"/>
                </a:ext>
              </a:extLst>
            </p:cNvPr>
            <p:cNvSpPr txBox="1"/>
            <p:nvPr/>
          </p:nvSpPr>
          <p:spPr>
            <a:xfrm>
              <a:off x="2053371" y="580150"/>
              <a:ext cx="5938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Planes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61298A0-C907-B441-8DAB-43D412924863}"/>
              </a:ext>
            </a:extLst>
          </p:cNvPr>
          <p:cNvGrpSpPr/>
          <p:nvPr/>
        </p:nvGrpSpPr>
        <p:grpSpPr>
          <a:xfrm>
            <a:off x="243519" y="5039009"/>
            <a:ext cx="2438400" cy="1351604"/>
            <a:chOff x="208844" y="580066"/>
            <a:chExt cx="2438400" cy="135160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DF58C89-9442-0548-9BF6-F8EC045209F7}"/>
                </a:ext>
              </a:extLst>
            </p:cNvPr>
            <p:cNvSpPr/>
            <p:nvPr/>
          </p:nvSpPr>
          <p:spPr>
            <a:xfrm>
              <a:off x="208844" y="582930"/>
              <a:ext cx="1845039" cy="1348740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E55DB15-9ABD-8D42-839F-78EE790110E3}"/>
                </a:ext>
              </a:extLst>
            </p:cNvPr>
            <p:cNvSpPr/>
            <p:nvPr/>
          </p:nvSpPr>
          <p:spPr>
            <a:xfrm>
              <a:off x="2053371" y="580066"/>
              <a:ext cx="593873" cy="1348740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6715E4A-702C-F44D-991F-49F6E7437D64}"/>
                </a:ext>
              </a:extLst>
            </p:cNvPr>
            <p:cNvSpPr txBox="1"/>
            <p:nvPr/>
          </p:nvSpPr>
          <p:spPr>
            <a:xfrm>
              <a:off x="208845" y="580150"/>
              <a:ext cx="5938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Noise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25F503B-3C8D-4B45-998D-CE68806C6F3C}"/>
                </a:ext>
              </a:extLst>
            </p:cNvPr>
            <p:cNvSpPr txBox="1"/>
            <p:nvPr/>
          </p:nvSpPr>
          <p:spPr>
            <a:xfrm>
              <a:off x="2053371" y="580150"/>
              <a:ext cx="5938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Planes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CA2C99C-5E02-2F45-B923-FB378EE64CED}"/>
              </a:ext>
            </a:extLst>
          </p:cNvPr>
          <p:cNvSpPr txBox="1"/>
          <p:nvPr/>
        </p:nvSpPr>
        <p:spPr>
          <a:xfrm>
            <a:off x="2786056" y="790089"/>
            <a:ext cx="1757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Precision – 100%</a:t>
            </a:r>
          </a:p>
          <a:p>
            <a:r>
              <a:rPr lang="en-US" dirty="0"/>
              <a:t>Recall – 15%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2C4A14-AFBB-604C-9FB6-720ECA66A074}"/>
              </a:ext>
            </a:extLst>
          </p:cNvPr>
          <p:cNvSpPr txBox="1"/>
          <p:nvPr/>
        </p:nvSpPr>
        <p:spPr>
          <a:xfrm>
            <a:off x="2786056" y="3790060"/>
            <a:ext cx="1757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Ideal:</a:t>
            </a:r>
          </a:p>
          <a:p>
            <a:r>
              <a:rPr lang="en-US" dirty="0"/>
              <a:t>Precision – 100%</a:t>
            </a:r>
          </a:p>
          <a:p>
            <a:r>
              <a:rPr lang="en-US" dirty="0"/>
              <a:t>Recall – 100%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1BAD6B-89FC-2E4D-A687-724C3B4848F9}"/>
              </a:ext>
            </a:extLst>
          </p:cNvPr>
          <p:cNvSpPr txBox="1"/>
          <p:nvPr/>
        </p:nvSpPr>
        <p:spPr>
          <a:xfrm>
            <a:off x="2786388" y="2451537"/>
            <a:ext cx="1757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Precision – 50%</a:t>
            </a:r>
          </a:p>
          <a:p>
            <a:r>
              <a:rPr lang="en-US" dirty="0"/>
              <a:t>Recall – 100%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164B40CE-AE39-B54B-9AEE-51B04A5B369A}"/>
              </a:ext>
            </a:extLst>
          </p:cNvPr>
          <p:cNvSpPr/>
          <p:nvPr/>
        </p:nvSpPr>
        <p:spPr>
          <a:xfrm>
            <a:off x="2171700" y="857149"/>
            <a:ext cx="342900" cy="371576"/>
          </a:xfrm>
          <a:prstGeom prst="roundRect">
            <a:avLst/>
          </a:prstGeom>
          <a:solidFill>
            <a:srgbClr val="FF0000">
              <a:alpha val="4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C65DFFF8-2E1A-8D4A-9793-2D0667CE2290}"/>
              </a:ext>
            </a:extLst>
          </p:cNvPr>
          <p:cNvSpPr/>
          <p:nvPr/>
        </p:nvSpPr>
        <p:spPr>
          <a:xfrm>
            <a:off x="2053371" y="3594903"/>
            <a:ext cx="593873" cy="1285037"/>
          </a:xfrm>
          <a:prstGeom prst="roundRect">
            <a:avLst/>
          </a:prstGeom>
          <a:solidFill>
            <a:srgbClr val="FF0000">
              <a:alpha val="4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E8E6F30-C6DC-9E4E-8DC3-47385556F7E4}"/>
              </a:ext>
            </a:extLst>
          </p:cNvPr>
          <p:cNvSpPr/>
          <p:nvPr/>
        </p:nvSpPr>
        <p:spPr>
          <a:xfrm>
            <a:off x="1462719" y="2074533"/>
            <a:ext cx="1196369" cy="1348739"/>
          </a:xfrm>
          <a:prstGeom prst="roundRect">
            <a:avLst/>
          </a:prstGeom>
          <a:solidFill>
            <a:srgbClr val="FF0000">
              <a:alpha val="4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D3D857-BA0F-6246-9535-F615D41015F6}"/>
              </a:ext>
            </a:extLst>
          </p:cNvPr>
          <p:cNvSpPr txBox="1"/>
          <p:nvPr/>
        </p:nvSpPr>
        <p:spPr>
          <a:xfrm>
            <a:off x="2786056" y="5323154"/>
            <a:ext cx="1757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Good:</a:t>
            </a:r>
          </a:p>
          <a:p>
            <a:r>
              <a:rPr lang="en-US" dirty="0"/>
              <a:t>Precision – 90%</a:t>
            </a:r>
          </a:p>
          <a:p>
            <a:r>
              <a:rPr lang="en-US" dirty="0"/>
              <a:t>Recall – 90%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3ED1602-0EE6-B24C-A0BF-9E47758A7373}"/>
              </a:ext>
            </a:extLst>
          </p:cNvPr>
          <p:cNvSpPr/>
          <p:nvPr/>
        </p:nvSpPr>
        <p:spPr>
          <a:xfrm>
            <a:off x="1981755" y="5140842"/>
            <a:ext cx="593873" cy="1263298"/>
          </a:xfrm>
          <a:prstGeom prst="roundRect">
            <a:avLst/>
          </a:prstGeom>
          <a:solidFill>
            <a:srgbClr val="FF0000">
              <a:alpha val="4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7471D8-066B-9F44-A4C4-365F1FB841E2}"/>
              </a:ext>
            </a:extLst>
          </p:cNvPr>
          <p:cNvSpPr txBox="1"/>
          <p:nvPr/>
        </p:nvSpPr>
        <p:spPr>
          <a:xfrm>
            <a:off x="479776" y="84665"/>
            <a:ext cx="1145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Noise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31276A5-5A76-B54A-956D-CB5C8A788175}"/>
              </a:ext>
            </a:extLst>
          </p:cNvPr>
          <p:cNvSpPr txBox="1"/>
          <p:nvPr/>
        </p:nvSpPr>
        <p:spPr>
          <a:xfrm>
            <a:off x="1969910" y="84668"/>
            <a:ext cx="1145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Planes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E5DF57A6-788D-9842-BCFD-905B35D23F6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7180" y="843215"/>
            <a:ext cx="1366776" cy="59320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2DC73B1-DE9E-A942-8337-55F6D6C450F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8266" y="2418378"/>
            <a:ext cx="593873" cy="71264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7B1F13E6-C3FF-3D48-97FB-EF5C899C5794}"/>
              </a:ext>
            </a:extLst>
          </p:cNvPr>
          <p:cNvSpPr txBox="1"/>
          <p:nvPr/>
        </p:nvSpPr>
        <p:spPr>
          <a:xfrm>
            <a:off x="6117718" y="3790060"/>
            <a:ext cx="7858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DC6DA66-F0F9-B349-A97E-6DE44DBA72C1}"/>
              </a:ext>
            </a:extLst>
          </p:cNvPr>
          <p:cNvSpPr txBox="1"/>
          <p:nvPr/>
        </p:nvSpPr>
        <p:spPr>
          <a:xfrm>
            <a:off x="6178046" y="1042937"/>
            <a:ext cx="276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 Precision = Sniper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2A95753-6F3D-D04C-B8CC-A12AAAFDDD76}"/>
              </a:ext>
            </a:extLst>
          </p:cNvPr>
          <p:cNvSpPr txBox="1"/>
          <p:nvPr/>
        </p:nvSpPr>
        <p:spPr>
          <a:xfrm>
            <a:off x="6050717" y="2630096"/>
            <a:ext cx="276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 Recall = Cover All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0236E953-925B-FE4D-9DD2-5A819C09BAE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7180" y="4106365"/>
            <a:ext cx="1366776" cy="59320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D7D58BA-A209-0B41-A47E-AA063C457E8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24607" y="4000743"/>
            <a:ext cx="593873" cy="71264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04211928-0A69-9A42-A570-62EE47B004B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40297" y="3846757"/>
            <a:ext cx="3008184" cy="2932267"/>
          </a:xfrm>
          <a:prstGeom prst="rect">
            <a:avLst/>
          </a:prstGeom>
        </p:spPr>
      </p:pic>
      <p:sp>
        <p:nvSpPr>
          <p:cNvPr id="51" name="Oval 50">
            <a:extLst>
              <a:ext uri="{FF2B5EF4-FFF2-40B4-BE49-F238E27FC236}">
                <a16:creationId xmlns:a16="http://schemas.microsoft.com/office/drawing/2014/main" id="{179100AC-6E84-0F49-B327-86E1FBCF44AC}"/>
              </a:ext>
            </a:extLst>
          </p:cNvPr>
          <p:cNvSpPr/>
          <p:nvPr/>
        </p:nvSpPr>
        <p:spPr>
          <a:xfrm>
            <a:off x="9758364" y="4120653"/>
            <a:ext cx="228600" cy="228600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7726F16-C4AE-5248-89A8-93F2612A1E95}"/>
              </a:ext>
            </a:extLst>
          </p:cNvPr>
          <p:cNvSpPr txBox="1"/>
          <p:nvPr/>
        </p:nvSpPr>
        <p:spPr>
          <a:xfrm>
            <a:off x="9994333" y="2814762"/>
            <a:ext cx="900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Good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9920D44-427D-914E-A684-128CA34D6870}"/>
              </a:ext>
            </a:extLst>
          </p:cNvPr>
          <p:cNvCxnSpPr/>
          <p:nvPr/>
        </p:nvCxnSpPr>
        <p:spPr>
          <a:xfrm flipH="1">
            <a:off x="9986964" y="3131025"/>
            <a:ext cx="342899" cy="869718"/>
          </a:xfrm>
          <a:prstGeom prst="straightConnector1">
            <a:avLst/>
          </a:prstGeom>
          <a:ln w="50800">
            <a:solidFill>
              <a:srgbClr val="00B05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46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DFB59F-2A01-BD45-9D8B-032D25A1063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253" y="1462241"/>
            <a:ext cx="3137920" cy="3277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E33A25-AE9C-3946-9822-BE3A29FAF000}"/>
              </a:ext>
            </a:extLst>
          </p:cNvPr>
          <p:cNvSpPr txBox="1"/>
          <p:nvPr/>
        </p:nvSpPr>
        <p:spPr>
          <a:xfrm>
            <a:off x="0" y="4739759"/>
            <a:ext cx="46821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From:</a:t>
            </a:r>
          </a:p>
          <a:p>
            <a:r>
              <a:rPr lang="en-US" sz="1000" dirty="0">
                <a:hlinkClick r:id="rId3"/>
              </a:rPr>
              <a:t>https://www.slideshare.net/KristenHunter/civitas-learning-understanding-roc-curves</a:t>
            </a:r>
            <a:r>
              <a:rPr lang="en-US" sz="1000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AE7613-7489-4F4B-B544-170A155E3FEE}"/>
              </a:ext>
            </a:extLst>
          </p:cNvPr>
          <p:cNvSpPr txBox="1"/>
          <p:nvPr/>
        </p:nvSpPr>
        <p:spPr>
          <a:xfrm>
            <a:off x="4682169" y="892367"/>
            <a:ext cx="744740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For measuring the performance of retrieval systems, several measures are used that depends on the following four major parameters:</a:t>
            </a:r>
          </a:p>
          <a:p>
            <a:endParaRPr lang="en-US" sz="1100" dirty="0"/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True Positive  (TP): True  is identified True  (correct identification)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True Negative  (TN): False is identified False (correct identification)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False Positive (FP): True  is identified False (wrong identification)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False Negative (FN): False is identified True  (wrong identification)</a:t>
            </a:r>
          </a:p>
          <a:p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P = TP + FN (number of correct identification cases)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N = FP + TN (number of wrong identification case) 25</a:t>
            </a:r>
          </a:p>
          <a:p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Sensitivity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Recall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= True Positive Rate (TPR) : TPR = (TP / P) = TP / (TP + FN)</a:t>
            </a:r>
          </a:p>
          <a:p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Specificity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(SPC) or True Negative Rate (TNR)   : SPC = (TN / N) = TN / (FP + TN)</a:t>
            </a:r>
          </a:p>
          <a:p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Precision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or Positive Predictive Value (PPV)    : PPV = TP / (TP + FP)   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Negative Predictive Value (NPV)                 : NPV = TN / (TN + FN)   </a:t>
            </a:r>
          </a:p>
          <a:p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Fall-Out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or False Positive Rate (FPR)           : FPR = (FP / N) = FP / (FP + TN) = 1 – SPC   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False Discovery Rate (FDR)                      : FDR = FP / (FP + TP) = 1 – PPV   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Miss Rate or False Negative Rate (FNR)          : FNR = FN / (FN + TP)  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Accuracy (ACC)                                  : ACC = (TP+TN) / (P+N)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F1 Score                                        : F1  = 2*TP/(2*TP+FP+FN)</a:t>
            </a:r>
          </a:p>
          <a:p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Mathews Correlation Coefficient (MCC): 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MCC=(TP*TN-FP*FN)/sqrt((TP+FP)*(TP+FN)*(TN+FP) *(TN+FN))</a:t>
            </a:r>
          </a:p>
          <a:p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Informedness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= Sensitivity + Specificity -1</a:t>
            </a:r>
          </a:p>
          <a:p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Markedness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= Precision + NPV -1</a:t>
            </a:r>
          </a:p>
          <a:p>
            <a:endParaRPr lang="en-US" sz="1100" dirty="0"/>
          </a:p>
          <a:p>
            <a:r>
              <a:rPr lang="en-US" sz="1200" dirty="0"/>
              <a:t>From</a:t>
            </a:r>
            <a:r>
              <a:rPr lang="en-US" sz="1100" dirty="0"/>
              <a:t>:</a:t>
            </a:r>
          </a:p>
          <a:p>
            <a:r>
              <a:rPr lang="en-US" sz="1000" dirty="0">
                <a:hlinkClick r:id="rId4"/>
              </a:rPr>
              <a:t>https://www.researchgate.net/post/How_do_I_calculate_the_false_alarm_rate_for_face_detection</a:t>
            </a:r>
            <a:r>
              <a:rPr 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20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C938DA-C2D4-E942-B671-13A55030B276}"/>
              </a:ext>
            </a:extLst>
          </p:cNvPr>
          <p:cNvSpPr txBox="1"/>
          <p:nvPr/>
        </p:nvSpPr>
        <p:spPr>
          <a:xfrm>
            <a:off x="101600" y="91440"/>
            <a:ext cx="5496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ROC AUC is terrible for imbalanced data.</a:t>
            </a:r>
          </a:p>
          <a:p>
            <a:r>
              <a:rPr lang="en-US" sz="2400" b="1" dirty="0"/>
              <a:t>Precision-Recall is much better.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FDEBD1-78FA-5B45-8C6E-256EB90951F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7924" y="579120"/>
            <a:ext cx="7252476" cy="5638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EEFB28-182A-EE43-A6F7-37981AE81319}"/>
              </a:ext>
            </a:extLst>
          </p:cNvPr>
          <p:cNvSpPr txBox="1"/>
          <p:nvPr/>
        </p:nvSpPr>
        <p:spPr>
          <a:xfrm>
            <a:off x="101600" y="1168400"/>
            <a:ext cx="463296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Imagine imbalanced data set:</a:t>
            </a:r>
          </a:p>
          <a:p>
            <a:r>
              <a:rPr lang="en-US" sz="1600" dirty="0"/>
              <a:t>for 10 airplanes we get 10,000 noise spikes.</a:t>
            </a:r>
          </a:p>
          <a:p>
            <a:r>
              <a:rPr lang="en-US" sz="1600" dirty="0"/>
              <a:t>Suppose we have a classifier with reasonably good ROC curve, which at the "sweet spot" identifies 90% of planes and only 1% of noise as planes. The AUC will be very close to 1.</a:t>
            </a:r>
          </a:p>
          <a:p>
            <a:endParaRPr lang="en-US" sz="1600" dirty="0"/>
          </a:p>
          <a:p>
            <a:r>
              <a:rPr lang="en-US" sz="1600" dirty="0"/>
              <a:t>But it is actually a terrible classifier.</a:t>
            </a:r>
          </a:p>
          <a:p>
            <a:r>
              <a:rPr lang="en-US" sz="1600" dirty="0"/>
              <a:t>Because it will cry "plane!" for noise spikes 10 times more than for real planes!</a:t>
            </a:r>
          </a:p>
          <a:p>
            <a:endParaRPr lang="en-US" sz="1600" dirty="0"/>
          </a:p>
          <a:p>
            <a:r>
              <a:rPr lang="en-US" sz="1600" dirty="0"/>
              <a:t>The Precision-Recall curve is a much better indicator. Please see example on the right.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F27CC1-901A-464C-94EF-AAB069AD082B}"/>
              </a:ext>
            </a:extLst>
          </p:cNvPr>
          <p:cNvSpPr txBox="1"/>
          <p:nvPr/>
        </p:nvSpPr>
        <p:spPr>
          <a:xfrm>
            <a:off x="7813922" y="4782215"/>
            <a:ext cx="65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ROC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2E4AA8-0F85-D343-B7E0-E08E62539B2F}"/>
              </a:ext>
            </a:extLst>
          </p:cNvPr>
          <p:cNvSpPr txBox="1"/>
          <p:nvPr/>
        </p:nvSpPr>
        <p:spPr>
          <a:xfrm>
            <a:off x="9965196" y="4782215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Precision - Recall</a:t>
            </a:r>
          </a:p>
        </p:txBody>
      </p:sp>
    </p:spTree>
    <p:extLst>
      <p:ext uri="{BB962C8B-B14F-4D97-AF65-F5344CB8AC3E}">
        <p14:creationId xmlns:p14="http://schemas.microsoft.com/office/powerpoint/2010/main" val="3318042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249168" y="238705"/>
            <a:ext cx="4564879" cy="59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Confusion Matrix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8283FA-2D57-6143-BD4D-5E14DD32F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7140" y="0"/>
            <a:ext cx="3248213" cy="28177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4BAF2C-0C1A-F448-A098-8A465864D8D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5600" y="3012140"/>
            <a:ext cx="5486400" cy="365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76A3DB-E3D6-044A-B6B6-0333CC961AFA}"/>
              </a:ext>
            </a:extLst>
          </p:cNvPr>
          <p:cNvSpPr txBox="1"/>
          <p:nvPr/>
        </p:nvSpPr>
        <p:spPr>
          <a:xfrm>
            <a:off x="789290" y="2242844"/>
            <a:ext cx="591631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14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sklearn</a:t>
            </a:r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import metrics</a:t>
            </a:r>
          </a:p>
          <a:p>
            <a:endParaRPr lang="en-US" sz="1400" b="1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expected = target</a:t>
            </a:r>
          </a:p>
          <a:p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predicted = </a:t>
            </a:r>
            <a:r>
              <a:rPr lang="en-US" sz="14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model.predict</a:t>
            </a:r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(data)</a:t>
            </a:r>
          </a:p>
          <a:p>
            <a:endParaRPr lang="en-US" sz="1400" b="1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metrics.precision_score</a:t>
            </a:r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(expected, predicted)</a:t>
            </a:r>
          </a:p>
          <a:p>
            <a:r>
              <a:rPr lang="en-US" sz="14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metrics.recall_score</a:t>
            </a:r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(expected, predicted)</a:t>
            </a:r>
          </a:p>
          <a:p>
            <a:r>
              <a:rPr lang="en-US" sz="14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metrics.roc_curve</a:t>
            </a:r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(expected, predicted)</a:t>
            </a:r>
          </a:p>
          <a:p>
            <a:r>
              <a:rPr lang="en-US" sz="14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metrics.roc_auc_score</a:t>
            </a:r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(expected, predicted)</a:t>
            </a:r>
          </a:p>
          <a:p>
            <a:endParaRPr lang="en-US" sz="1400" b="1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metrics.confusion_matrix</a:t>
            </a:r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(expected, predicted)</a:t>
            </a:r>
          </a:p>
          <a:p>
            <a:endParaRPr lang="en-US" sz="1400" b="1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[[194156   4864]</a:t>
            </a:r>
          </a:p>
          <a:p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    23    321]]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5B8119-CB34-004A-8BAF-2F2E2895F4D1}"/>
              </a:ext>
            </a:extLst>
          </p:cNvPr>
          <p:cNvSpPr txBox="1"/>
          <p:nvPr/>
        </p:nvSpPr>
        <p:spPr>
          <a:xfrm>
            <a:off x="249168" y="919405"/>
            <a:ext cx="82289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a simple binary classifier we are predicting one of two possibilities (Yes/No, Positive/Negative, Plane/No-Plane, Normal/Abnormal, etc.).</a:t>
            </a:r>
          </a:p>
          <a:p>
            <a:endParaRPr lang="en-US" sz="2000" dirty="0"/>
          </a:p>
          <a:p>
            <a:r>
              <a:rPr lang="en-US" sz="2000" dirty="0"/>
              <a:t>So we construct a 2x2 matrix to visualize True &amp; False Positives and Negatives.</a:t>
            </a:r>
          </a:p>
        </p:txBody>
      </p:sp>
      <p:sp>
        <p:nvSpPr>
          <p:cNvPr id="8" name="Google Shape;88;p13">
            <a:extLst>
              <a:ext uri="{FF2B5EF4-FFF2-40B4-BE49-F238E27FC236}">
                <a16:creationId xmlns:a16="http://schemas.microsoft.com/office/drawing/2014/main" id="{2B1BDB6E-ED89-9444-9CFB-7D7AF5C8172F}"/>
              </a:ext>
            </a:extLst>
          </p:cNvPr>
          <p:cNvSpPr txBox="1"/>
          <p:nvPr/>
        </p:nvSpPr>
        <p:spPr>
          <a:xfrm>
            <a:off x="149086" y="5717894"/>
            <a:ext cx="7270286" cy="110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  =  sum(Diagonal) / sum(ALL)  =  sum(Correct) / sum(ALL)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Precision  =  TP / (TP+FP)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Recall  =  TP / (TP+FN)  =  TP /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All_Actual_Positives</a:t>
            </a:r>
            <a:endParaRPr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420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8283FA-2D57-6143-BD4D-5E14DD32F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3787" y="-1637"/>
            <a:ext cx="3248213" cy="2817727"/>
          </a:xfrm>
          <a:prstGeom prst="rect">
            <a:avLst/>
          </a:prstGeom>
        </p:spPr>
      </p:pic>
      <p:sp>
        <p:nvSpPr>
          <p:cNvPr id="8" name="Google Shape;88;p13">
            <a:extLst>
              <a:ext uri="{FF2B5EF4-FFF2-40B4-BE49-F238E27FC236}">
                <a16:creationId xmlns:a16="http://schemas.microsoft.com/office/drawing/2014/main" id="{2B1BDB6E-ED89-9444-9CFB-7D7AF5C8172F}"/>
              </a:ext>
            </a:extLst>
          </p:cNvPr>
          <p:cNvSpPr txBox="1"/>
          <p:nvPr/>
        </p:nvSpPr>
        <p:spPr>
          <a:xfrm>
            <a:off x="247177" y="159708"/>
            <a:ext cx="4155858" cy="429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 = sum(Diagonal) / sum(ALL)</a:t>
            </a:r>
          </a:p>
        </p:txBody>
      </p:sp>
      <p:sp>
        <p:nvSpPr>
          <p:cNvPr id="12" name="Google Shape;88;p13">
            <a:extLst>
              <a:ext uri="{FF2B5EF4-FFF2-40B4-BE49-F238E27FC236}">
                <a16:creationId xmlns:a16="http://schemas.microsoft.com/office/drawing/2014/main" id="{911526FC-858C-B54A-89E0-E40F21479EFA}"/>
              </a:ext>
            </a:extLst>
          </p:cNvPr>
          <p:cNvSpPr txBox="1"/>
          <p:nvPr/>
        </p:nvSpPr>
        <p:spPr>
          <a:xfrm>
            <a:off x="226270" y="4572230"/>
            <a:ext cx="4979394" cy="429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Recall = TP / (TP+FN) = TP /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Actual_Positives</a:t>
            </a:r>
            <a:endParaRPr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88;p13">
            <a:extLst>
              <a:ext uri="{FF2B5EF4-FFF2-40B4-BE49-F238E27FC236}">
                <a16:creationId xmlns:a16="http://schemas.microsoft.com/office/drawing/2014/main" id="{00CE273A-9856-814F-80A0-A0D131AA03C8}"/>
              </a:ext>
            </a:extLst>
          </p:cNvPr>
          <p:cNvSpPr txBox="1"/>
          <p:nvPr/>
        </p:nvSpPr>
        <p:spPr>
          <a:xfrm>
            <a:off x="247176" y="2422320"/>
            <a:ext cx="5712465" cy="505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20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Precision = TP / (TP+FP</a:t>
            </a:r>
            <a:r>
              <a:rPr lang="en-US" sz="2000" b="1" dirty="0">
                <a:solidFill>
                  <a:schemeClr val="dk1"/>
                </a:solidFill>
                <a:cs typeface="Calibri"/>
                <a:sym typeface="Calibri"/>
              </a:rPr>
              <a:t>) = TP / </a:t>
            </a:r>
            <a:r>
              <a:rPr lang="en-US" sz="2000" b="1" dirty="0" err="1">
                <a:solidFill>
                  <a:schemeClr val="dk1"/>
                </a:solidFill>
                <a:cs typeface="Calibri"/>
                <a:sym typeface="Calibri"/>
              </a:rPr>
              <a:t>Predicted_Positives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49A53B-AD44-1146-A0BF-25CBD0891323}"/>
              </a:ext>
            </a:extLst>
          </p:cNvPr>
          <p:cNvSpPr/>
          <p:nvPr/>
        </p:nvSpPr>
        <p:spPr>
          <a:xfrm>
            <a:off x="3703606" y="850584"/>
            <a:ext cx="294022" cy="294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428DF91-7CB5-7C4F-85CC-17D1E068A46B}"/>
              </a:ext>
            </a:extLst>
          </p:cNvPr>
          <p:cNvCxnSpPr>
            <a:cxnSpLocks/>
          </p:cNvCxnSpPr>
          <p:nvPr/>
        </p:nvCxnSpPr>
        <p:spPr>
          <a:xfrm flipH="1">
            <a:off x="2916861" y="685800"/>
            <a:ext cx="662706" cy="94174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5A08C01-7A38-A049-9823-C82C2EB96902}"/>
              </a:ext>
            </a:extLst>
          </p:cNvPr>
          <p:cNvSpPr/>
          <p:nvPr/>
        </p:nvSpPr>
        <p:spPr>
          <a:xfrm>
            <a:off x="3703606" y="1200971"/>
            <a:ext cx="294022" cy="294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B59FCFC-7742-B24F-B8B1-93C31745DA30}"/>
              </a:ext>
            </a:extLst>
          </p:cNvPr>
          <p:cNvSpPr/>
          <p:nvPr/>
        </p:nvSpPr>
        <p:spPr>
          <a:xfrm>
            <a:off x="4050703" y="853568"/>
            <a:ext cx="294022" cy="294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AA9930-BC63-374C-BDA9-AACA1FEC9CFA}"/>
              </a:ext>
            </a:extLst>
          </p:cNvPr>
          <p:cNvSpPr/>
          <p:nvPr/>
        </p:nvSpPr>
        <p:spPr>
          <a:xfrm>
            <a:off x="4050703" y="1203955"/>
            <a:ext cx="294022" cy="294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03EF5E0-2203-954C-BBED-81EC8A345B35}"/>
              </a:ext>
            </a:extLst>
          </p:cNvPr>
          <p:cNvSpPr/>
          <p:nvPr/>
        </p:nvSpPr>
        <p:spPr>
          <a:xfrm>
            <a:off x="2118122" y="858217"/>
            <a:ext cx="294022" cy="294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664F5C4-0E0A-F646-968F-0A3AE9A158DF}"/>
              </a:ext>
            </a:extLst>
          </p:cNvPr>
          <p:cNvSpPr/>
          <p:nvPr/>
        </p:nvSpPr>
        <p:spPr>
          <a:xfrm>
            <a:off x="2118122" y="1208604"/>
            <a:ext cx="294022" cy="2940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B60F128-11A4-E94B-AA68-260714EE26C3}"/>
              </a:ext>
            </a:extLst>
          </p:cNvPr>
          <p:cNvSpPr/>
          <p:nvPr/>
        </p:nvSpPr>
        <p:spPr>
          <a:xfrm>
            <a:off x="2465219" y="861201"/>
            <a:ext cx="294022" cy="2940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264F9F0-9B3D-A04D-BFBB-135207AF1EC7}"/>
              </a:ext>
            </a:extLst>
          </p:cNvPr>
          <p:cNvSpPr/>
          <p:nvPr/>
        </p:nvSpPr>
        <p:spPr>
          <a:xfrm>
            <a:off x="2465219" y="1211588"/>
            <a:ext cx="294022" cy="294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B516205-78F7-CC44-BA01-E2D40FF6321F}"/>
              </a:ext>
            </a:extLst>
          </p:cNvPr>
          <p:cNvSpPr/>
          <p:nvPr/>
        </p:nvSpPr>
        <p:spPr>
          <a:xfrm>
            <a:off x="3703607" y="3120540"/>
            <a:ext cx="294022" cy="294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216AC2F-0177-4F4F-A248-AD59D1AAA510}"/>
              </a:ext>
            </a:extLst>
          </p:cNvPr>
          <p:cNvCxnSpPr>
            <a:cxnSpLocks/>
          </p:cNvCxnSpPr>
          <p:nvPr/>
        </p:nvCxnSpPr>
        <p:spPr>
          <a:xfrm flipH="1">
            <a:off x="2916862" y="2955756"/>
            <a:ext cx="662706" cy="94174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67915EE0-B9A4-9E43-BC51-B9F763510F2C}"/>
              </a:ext>
            </a:extLst>
          </p:cNvPr>
          <p:cNvSpPr/>
          <p:nvPr/>
        </p:nvSpPr>
        <p:spPr>
          <a:xfrm>
            <a:off x="3703607" y="3470927"/>
            <a:ext cx="294022" cy="294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3077243-4022-6A45-A43A-6703C1B7C220}"/>
              </a:ext>
            </a:extLst>
          </p:cNvPr>
          <p:cNvSpPr/>
          <p:nvPr/>
        </p:nvSpPr>
        <p:spPr>
          <a:xfrm>
            <a:off x="4050704" y="3123524"/>
            <a:ext cx="294022" cy="2940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8BF1D14-9BC5-D64E-BD66-C5891F3A6F5F}"/>
              </a:ext>
            </a:extLst>
          </p:cNvPr>
          <p:cNvSpPr/>
          <p:nvPr/>
        </p:nvSpPr>
        <p:spPr>
          <a:xfrm>
            <a:off x="4050704" y="3473911"/>
            <a:ext cx="294022" cy="2940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7E9A8BB-544B-EA4E-BE4C-242E32E8970B}"/>
              </a:ext>
            </a:extLst>
          </p:cNvPr>
          <p:cNvSpPr/>
          <p:nvPr/>
        </p:nvSpPr>
        <p:spPr>
          <a:xfrm>
            <a:off x="2118123" y="3128173"/>
            <a:ext cx="294022" cy="294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AB3D40E-9C84-8548-8CA4-B956B80F99C7}"/>
              </a:ext>
            </a:extLst>
          </p:cNvPr>
          <p:cNvSpPr/>
          <p:nvPr/>
        </p:nvSpPr>
        <p:spPr>
          <a:xfrm>
            <a:off x="2118123" y="3478560"/>
            <a:ext cx="294022" cy="2940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EEC0E68-D6C9-D349-BA65-5BC090CE0FDE}"/>
              </a:ext>
            </a:extLst>
          </p:cNvPr>
          <p:cNvSpPr/>
          <p:nvPr/>
        </p:nvSpPr>
        <p:spPr>
          <a:xfrm>
            <a:off x="2465220" y="3131157"/>
            <a:ext cx="294022" cy="2940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4FF259A-3C7A-1D49-BD43-BF4B707EBCBE}"/>
              </a:ext>
            </a:extLst>
          </p:cNvPr>
          <p:cNvSpPr/>
          <p:nvPr/>
        </p:nvSpPr>
        <p:spPr>
          <a:xfrm>
            <a:off x="2465220" y="3481544"/>
            <a:ext cx="294022" cy="2940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58E0873-B085-C849-8D7B-B426ACB395F7}"/>
              </a:ext>
            </a:extLst>
          </p:cNvPr>
          <p:cNvSpPr/>
          <p:nvPr/>
        </p:nvSpPr>
        <p:spPr>
          <a:xfrm>
            <a:off x="3711629" y="5334349"/>
            <a:ext cx="294022" cy="294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E49F533-0A29-9744-BFFA-EF2A046C30B8}"/>
              </a:ext>
            </a:extLst>
          </p:cNvPr>
          <p:cNvCxnSpPr>
            <a:cxnSpLocks/>
          </p:cNvCxnSpPr>
          <p:nvPr/>
        </p:nvCxnSpPr>
        <p:spPr>
          <a:xfrm flipH="1">
            <a:off x="2924884" y="5169565"/>
            <a:ext cx="662706" cy="94174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DB8514BA-6284-2E45-8AB6-2CCAD94E079D}"/>
              </a:ext>
            </a:extLst>
          </p:cNvPr>
          <p:cNvSpPr/>
          <p:nvPr/>
        </p:nvSpPr>
        <p:spPr>
          <a:xfrm>
            <a:off x="3711629" y="5684736"/>
            <a:ext cx="294022" cy="2940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97CA396-BE2A-834C-ABA5-36A8CEF46151}"/>
              </a:ext>
            </a:extLst>
          </p:cNvPr>
          <p:cNvSpPr/>
          <p:nvPr/>
        </p:nvSpPr>
        <p:spPr>
          <a:xfrm>
            <a:off x="4058726" y="5337333"/>
            <a:ext cx="294022" cy="294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75565C6-7939-054A-A0E3-FB44858927E5}"/>
              </a:ext>
            </a:extLst>
          </p:cNvPr>
          <p:cNvSpPr/>
          <p:nvPr/>
        </p:nvSpPr>
        <p:spPr>
          <a:xfrm>
            <a:off x="4058726" y="5687720"/>
            <a:ext cx="294022" cy="2940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E68F321-7945-1F42-B2E9-884B98598712}"/>
              </a:ext>
            </a:extLst>
          </p:cNvPr>
          <p:cNvSpPr/>
          <p:nvPr/>
        </p:nvSpPr>
        <p:spPr>
          <a:xfrm>
            <a:off x="2126145" y="5341982"/>
            <a:ext cx="294022" cy="294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D68E3CF-2745-8441-8A12-8B5B00C392A2}"/>
              </a:ext>
            </a:extLst>
          </p:cNvPr>
          <p:cNvSpPr/>
          <p:nvPr/>
        </p:nvSpPr>
        <p:spPr>
          <a:xfrm>
            <a:off x="2126145" y="5692369"/>
            <a:ext cx="294022" cy="2940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386F94C-9DFA-AF44-BAEF-2DBDA547CB18}"/>
              </a:ext>
            </a:extLst>
          </p:cNvPr>
          <p:cNvSpPr/>
          <p:nvPr/>
        </p:nvSpPr>
        <p:spPr>
          <a:xfrm>
            <a:off x="2473242" y="5344966"/>
            <a:ext cx="294022" cy="2940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4567E88-9B35-A947-9CA2-8485DA9E8996}"/>
              </a:ext>
            </a:extLst>
          </p:cNvPr>
          <p:cNvSpPr/>
          <p:nvPr/>
        </p:nvSpPr>
        <p:spPr>
          <a:xfrm>
            <a:off x="2473242" y="5695353"/>
            <a:ext cx="294022" cy="2940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DC31EE-51D9-284B-A6D4-A39218EA598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21706" y="2355415"/>
            <a:ext cx="2418531" cy="10496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68C331-C9F4-444C-B693-8DC0DAB85D60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21706" y="4721776"/>
            <a:ext cx="1301750" cy="1562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EA9CC4-2A34-5A49-839C-B3E39045925D}"/>
              </a:ext>
            </a:extLst>
          </p:cNvPr>
          <p:cNvSpPr txBox="1"/>
          <p:nvPr/>
        </p:nvSpPr>
        <p:spPr>
          <a:xfrm>
            <a:off x="7484897" y="5545528"/>
            <a:ext cx="36495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Nuclear Bomb </a:t>
            </a:r>
          </a:p>
          <a:p>
            <a:r>
              <a:rPr lang="en-US" dirty="0"/>
              <a:t>  - low precision (many FP)</a:t>
            </a:r>
          </a:p>
          <a:p>
            <a:r>
              <a:rPr lang="en-US" dirty="0"/>
              <a:t>  - high recall (get everything)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8F8E667-8B30-6C42-936C-323FB68A2869}"/>
              </a:ext>
            </a:extLst>
          </p:cNvPr>
          <p:cNvSpPr txBox="1"/>
          <p:nvPr/>
        </p:nvSpPr>
        <p:spPr>
          <a:xfrm>
            <a:off x="7484896" y="3149083"/>
            <a:ext cx="36495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Sniper</a:t>
            </a:r>
          </a:p>
          <a:p>
            <a:r>
              <a:rPr lang="en-US" dirty="0"/>
              <a:t>  - high precision (zero FP)</a:t>
            </a:r>
          </a:p>
          <a:p>
            <a:r>
              <a:rPr lang="en-US" dirty="0"/>
              <a:t>  - low recall (can't get everything)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6FCCA6-C9C0-FC49-9598-EC5E4B220A7B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5299" y="527906"/>
            <a:ext cx="1346129" cy="134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137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249168" y="238705"/>
            <a:ext cx="7139604" cy="59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ROC curve is above diagonal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5B8119-CB34-004A-8BAF-2F2E2895F4D1}"/>
              </a:ext>
            </a:extLst>
          </p:cNvPr>
          <p:cNvSpPr txBox="1"/>
          <p:nvPr/>
        </p:nvSpPr>
        <p:spPr>
          <a:xfrm>
            <a:off x="2635839" y="5550176"/>
            <a:ext cx="55137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ROC curve axes:</a:t>
            </a:r>
          </a:p>
          <a:p>
            <a:r>
              <a:rPr lang="en-US" sz="2000" dirty="0"/>
              <a:t>   vertical      = True Positives  / All Actual Positives</a:t>
            </a:r>
          </a:p>
          <a:p>
            <a:r>
              <a:rPr lang="en-US" sz="2000" dirty="0"/>
              <a:t>   horizontal = False Positives / All Actual Negatives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09B122-E45E-DD45-B6AE-9B4303E6D32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56373" y="1904734"/>
            <a:ext cx="3289300" cy="33782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8B5384-7E58-794C-911E-C5BECF2C3B67}"/>
              </a:ext>
            </a:extLst>
          </p:cNvPr>
          <p:cNvCxnSpPr/>
          <p:nvPr/>
        </p:nvCxnSpPr>
        <p:spPr>
          <a:xfrm flipV="1">
            <a:off x="4230461" y="2069086"/>
            <a:ext cx="2547976" cy="26082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7801341-8B40-FA47-AEDF-6262500C235D}"/>
              </a:ext>
            </a:extLst>
          </p:cNvPr>
          <p:cNvSpPr txBox="1"/>
          <p:nvPr/>
        </p:nvSpPr>
        <p:spPr>
          <a:xfrm>
            <a:off x="3272309" y="1873719"/>
            <a:ext cx="73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TP/P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165A45-F59A-E448-95C9-C37920B2F5EA}"/>
              </a:ext>
            </a:extLst>
          </p:cNvPr>
          <p:cNvSpPr txBox="1"/>
          <p:nvPr/>
        </p:nvSpPr>
        <p:spPr>
          <a:xfrm>
            <a:off x="6658845" y="4944617"/>
            <a:ext cx="96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FP/N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453D8E-97EC-B844-9AB6-8B1C082342BA}"/>
              </a:ext>
            </a:extLst>
          </p:cNvPr>
          <p:cNvSpPr txBox="1"/>
          <p:nvPr/>
        </p:nvSpPr>
        <p:spPr>
          <a:xfrm>
            <a:off x="7435472" y="1756076"/>
            <a:ext cx="195359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Low Threshold – detect all events and all noise</a:t>
            </a: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56DF35C6-4E73-8541-946F-E8674CE5FF32}"/>
              </a:ext>
            </a:extLst>
          </p:cNvPr>
          <p:cNvSpPr/>
          <p:nvPr/>
        </p:nvSpPr>
        <p:spPr>
          <a:xfrm>
            <a:off x="7008367" y="1904734"/>
            <a:ext cx="387626" cy="1643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BFF551-180F-734A-B901-FC313A28660E}"/>
              </a:ext>
            </a:extLst>
          </p:cNvPr>
          <p:cNvSpPr txBox="1"/>
          <p:nvPr/>
        </p:nvSpPr>
        <p:spPr>
          <a:xfrm>
            <a:off x="1893780" y="4421204"/>
            <a:ext cx="153287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Very high threshold.</a:t>
            </a:r>
          </a:p>
          <a:p>
            <a:r>
              <a:rPr lang="en-US" sz="1200" dirty="0"/>
              <a:t>Cut off all noise – and</a:t>
            </a:r>
          </a:p>
          <a:p>
            <a:r>
              <a:rPr lang="en-US" sz="1200" dirty="0"/>
              <a:t>most of "planes"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BE0B01BA-4201-3045-B184-5387CC2DCB66}"/>
              </a:ext>
            </a:extLst>
          </p:cNvPr>
          <p:cNvSpPr/>
          <p:nvPr/>
        </p:nvSpPr>
        <p:spPr>
          <a:xfrm rot="16438469">
            <a:off x="4291707" y="1753130"/>
            <a:ext cx="567517" cy="1207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Arrow 15">
            <a:extLst>
              <a:ext uri="{FF2B5EF4-FFF2-40B4-BE49-F238E27FC236}">
                <a16:creationId xmlns:a16="http://schemas.microsoft.com/office/drawing/2014/main" id="{01A66B59-4073-8F4B-B2AB-970D49C9201F}"/>
              </a:ext>
            </a:extLst>
          </p:cNvPr>
          <p:cNvSpPr/>
          <p:nvPr/>
        </p:nvSpPr>
        <p:spPr>
          <a:xfrm rot="9913061">
            <a:off x="3430915" y="4471327"/>
            <a:ext cx="651305" cy="11791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E3E7E9-845C-884A-B427-2C96058F5924}"/>
              </a:ext>
            </a:extLst>
          </p:cNvPr>
          <p:cNvSpPr txBox="1"/>
          <p:nvPr/>
        </p:nvSpPr>
        <p:spPr>
          <a:xfrm>
            <a:off x="3556373" y="1045911"/>
            <a:ext cx="243730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Optimal threshold – cut off most of noise, but catches most of planes</a:t>
            </a:r>
          </a:p>
        </p:txBody>
      </p:sp>
    </p:spTree>
    <p:extLst>
      <p:ext uri="{BB962C8B-B14F-4D97-AF65-F5344CB8AC3E}">
        <p14:creationId xmlns:p14="http://schemas.microsoft.com/office/powerpoint/2010/main" val="310438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70D264-F06E-B444-91D8-0D5DA897ED83}"/>
              </a:ext>
            </a:extLst>
          </p:cNvPr>
          <p:cNvSpPr txBox="1"/>
          <p:nvPr/>
        </p:nvSpPr>
        <p:spPr>
          <a:xfrm>
            <a:off x="133815" y="122663"/>
            <a:ext cx="11255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Medical Test Paradox – Predictive Power of Positive or Negative Test Result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05CF1F-B716-9C47-9B0F-5C157DE1741D}"/>
              </a:ext>
            </a:extLst>
          </p:cNvPr>
          <p:cNvSpPr txBox="1"/>
          <p:nvPr/>
        </p:nvSpPr>
        <p:spPr>
          <a:xfrm>
            <a:off x="133816" y="645883"/>
            <a:ext cx="4337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</a:t>
            </a:r>
            <a:r>
              <a:rPr lang="en-US" sz="1400" dirty="0">
                <a:hlinkClick r:id="rId2"/>
              </a:rPr>
              <a:t>https://www.youtube.com/watch?v=lG4VkPoG3ko</a:t>
            </a:r>
            <a:r>
              <a:rPr lang="en-US" sz="14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015FA5-9F2A-E743-BA81-54B9A767ADD5}"/>
              </a:ext>
            </a:extLst>
          </p:cNvPr>
          <p:cNvSpPr txBox="1"/>
          <p:nvPr/>
        </p:nvSpPr>
        <p:spPr>
          <a:xfrm>
            <a:off x="133815" y="1169103"/>
            <a:ext cx="80559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 have 1,000 people.</a:t>
            </a:r>
          </a:p>
          <a:p>
            <a:r>
              <a:rPr lang="en-US" sz="1600" dirty="0"/>
              <a:t>1% of them have a disease:</a:t>
            </a:r>
          </a:p>
          <a:p>
            <a:r>
              <a:rPr lang="en-US" sz="14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b="1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N_sick</a:t>
            </a:r>
            <a:r>
              <a:rPr lang="en-US" sz="14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= 10</a:t>
            </a:r>
          </a:p>
          <a:p>
            <a:r>
              <a:rPr lang="en-US" sz="14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b="1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N_healthy</a:t>
            </a:r>
            <a:r>
              <a:rPr lang="en-US" sz="14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990</a:t>
            </a:r>
          </a:p>
          <a:p>
            <a:endParaRPr lang="en-US" sz="1600" dirty="0"/>
          </a:p>
          <a:p>
            <a:r>
              <a:rPr lang="en-US" sz="1600" dirty="0"/>
              <a:t>We use a test with </a:t>
            </a:r>
            <a:r>
              <a:rPr lang="en-US" sz="1600" b="1" dirty="0">
                <a:solidFill>
                  <a:srgbClr val="FF0000"/>
                </a:solidFill>
              </a:rPr>
              <a:t>sensitivity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0070C0"/>
                </a:solidFill>
              </a:rPr>
              <a:t>SE</a:t>
            </a:r>
            <a:r>
              <a:rPr lang="en-US" sz="1600" dirty="0"/>
              <a:t> = 90% and </a:t>
            </a:r>
            <a:r>
              <a:rPr lang="en-US" sz="1600" b="1" dirty="0">
                <a:solidFill>
                  <a:srgbClr val="FF0000"/>
                </a:solidFill>
              </a:rPr>
              <a:t>specificity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0070C0"/>
                </a:solidFill>
              </a:rPr>
              <a:t>SP</a:t>
            </a:r>
            <a:r>
              <a:rPr lang="en-US" sz="1600" dirty="0"/>
              <a:t> = 91%.</a:t>
            </a:r>
          </a:p>
          <a:p>
            <a:endParaRPr lang="en-US" sz="1600" dirty="0"/>
          </a:p>
          <a:p>
            <a:r>
              <a:rPr lang="en-US" sz="1600" b="1" dirty="0">
                <a:solidFill>
                  <a:srgbClr val="FF0000"/>
                </a:solidFill>
              </a:rPr>
              <a:t>This means that test shows results as following:</a:t>
            </a:r>
          </a:p>
          <a:p>
            <a:endParaRPr lang="en-US" sz="1400" dirty="0"/>
          </a:p>
          <a:p>
            <a:r>
              <a:rPr lang="en-US" sz="14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TP = True Positive   =   </a:t>
            </a:r>
            <a:r>
              <a:rPr lang="en-US" sz="1400" b="1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N_sick</a:t>
            </a:r>
            <a:r>
              <a:rPr lang="en-US" sz="14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* SE/100   =     9 out of  10</a:t>
            </a:r>
          </a:p>
          <a:p>
            <a:r>
              <a:rPr lang="en-US" sz="14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TN = True Negative   =   </a:t>
            </a:r>
            <a:r>
              <a:rPr lang="en-US" sz="1400" b="1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N_healthy</a:t>
            </a:r>
            <a:r>
              <a:rPr lang="en-US" sz="14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* SP/100   =   901 out of 990</a:t>
            </a:r>
          </a:p>
          <a:p>
            <a:endParaRPr lang="en-US" sz="1400" b="1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FN = False Negative  =   1 out of  10</a:t>
            </a:r>
          </a:p>
          <a:p>
            <a:r>
              <a:rPr lang="en-US" sz="14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FP = False Positive  =  89 out of 990</a:t>
            </a:r>
          </a:p>
          <a:p>
            <a:endParaRPr lang="en-US" sz="1400" dirty="0"/>
          </a:p>
          <a:p>
            <a:r>
              <a:rPr lang="en-US" sz="2400" b="1" dirty="0">
                <a:solidFill>
                  <a:srgbClr val="FF0000"/>
                </a:solidFill>
              </a:rPr>
              <a:t>What is the predictive power of this test?</a:t>
            </a:r>
          </a:p>
          <a:p>
            <a:endParaRPr lang="en-US" sz="1400" dirty="0"/>
          </a:p>
          <a:p>
            <a:r>
              <a:rPr lang="en-US" sz="14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Positive result :  TP/(TP+FP)  =    9/(9+89)   =  </a:t>
            </a:r>
            <a:r>
              <a:rPr lang="en-US" sz="14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0.092  (1 in 11 chance)</a:t>
            </a:r>
          </a:p>
          <a:p>
            <a:endParaRPr lang="en-US" sz="1400" b="1" dirty="0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Negative result :  TN/(TN+FN)  =  901/(901+1)  =  </a:t>
            </a:r>
            <a:r>
              <a:rPr lang="en-US" sz="14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0.999  (very good)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669B34-BADA-E044-8795-BDA48F99CCA7}"/>
              </a:ext>
            </a:extLst>
          </p:cNvPr>
          <p:cNvSpPr txBox="1"/>
          <p:nvPr/>
        </p:nvSpPr>
        <p:spPr>
          <a:xfrm>
            <a:off x="4776616" y="6243258"/>
            <a:ext cx="7245751" cy="46166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Sensitivity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Recall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= True Positive Rate (TPR) : TPR = (TP / P) = TP / (TP + FN)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Specificity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(SPC)    = True Negative Rate (TNR) : SPC = (TN / N) = TN / (FP + TN)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E2BE668-AAE7-CF4C-B35D-D4643C145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423875"/>
              </p:ext>
            </p:extLst>
          </p:nvPr>
        </p:nvGraphicFramePr>
        <p:xfrm>
          <a:off x="8668060" y="3350234"/>
          <a:ext cx="3229335" cy="11820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6445">
                  <a:extLst>
                    <a:ext uri="{9D8B030D-6E8A-4147-A177-3AD203B41FA5}">
                      <a16:colId xmlns:a16="http://schemas.microsoft.com/office/drawing/2014/main" val="2903718036"/>
                    </a:ext>
                  </a:extLst>
                </a:gridCol>
                <a:gridCol w="1076445">
                  <a:extLst>
                    <a:ext uri="{9D8B030D-6E8A-4147-A177-3AD203B41FA5}">
                      <a16:colId xmlns:a16="http://schemas.microsoft.com/office/drawing/2014/main" val="663645295"/>
                    </a:ext>
                  </a:extLst>
                </a:gridCol>
                <a:gridCol w="1076445">
                  <a:extLst>
                    <a:ext uri="{9D8B030D-6E8A-4147-A177-3AD203B41FA5}">
                      <a16:colId xmlns:a16="http://schemas.microsoft.com/office/drawing/2014/main" val="3368044933"/>
                    </a:ext>
                  </a:extLst>
                </a:gridCol>
              </a:tblGrid>
              <a:tr h="3940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456898"/>
                  </a:ext>
                </a:extLst>
              </a:tr>
              <a:tr h="394009">
                <a:tc>
                  <a:txBody>
                    <a:bodyPr/>
                    <a:lstStyle/>
                    <a:p>
                      <a:r>
                        <a:rPr lang="en-US" dirty="0"/>
                        <a:t>Disease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934848"/>
                  </a:ext>
                </a:extLst>
              </a:tr>
              <a:tr h="394009">
                <a:tc>
                  <a:txBody>
                    <a:bodyPr/>
                    <a:lstStyle/>
                    <a:p>
                      <a:r>
                        <a:rPr lang="en-US" dirty="0"/>
                        <a:t>Healthy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777930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067FD01A-6B8B-174A-9029-F60FFA6CE6D5}"/>
              </a:ext>
            </a:extLst>
          </p:cNvPr>
          <p:cNvSpPr/>
          <p:nvPr/>
        </p:nvSpPr>
        <p:spPr>
          <a:xfrm>
            <a:off x="6129345" y="1076314"/>
            <a:ext cx="5109240" cy="1063616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254BEF-E130-5741-B601-65E13C55C2FA}"/>
              </a:ext>
            </a:extLst>
          </p:cNvPr>
          <p:cNvSpPr/>
          <p:nvPr/>
        </p:nvSpPr>
        <p:spPr>
          <a:xfrm>
            <a:off x="11238073" y="1073450"/>
            <a:ext cx="222573" cy="1063616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A71D02-8BFE-4A41-B954-158FD105FE96}"/>
              </a:ext>
            </a:extLst>
          </p:cNvPr>
          <p:cNvSpPr txBox="1"/>
          <p:nvPr/>
        </p:nvSpPr>
        <p:spPr>
          <a:xfrm>
            <a:off x="11195715" y="655038"/>
            <a:ext cx="59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b="1" dirty="0">
                <a:solidFill>
                  <a:srgbClr val="0070C0"/>
                </a:solidFill>
              </a:rPr>
              <a:t>Sick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06A2EBB-F705-314C-87D1-0393210B3F4F}"/>
              </a:ext>
            </a:extLst>
          </p:cNvPr>
          <p:cNvSpPr/>
          <p:nvPr/>
        </p:nvSpPr>
        <p:spPr>
          <a:xfrm>
            <a:off x="6129345" y="1085507"/>
            <a:ext cx="5073319" cy="177493"/>
          </a:xfrm>
          <a:prstGeom prst="roundRect">
            <a:avLst/>
          </a:prstGeom>
          <a:solidFill>
            <a:srgbClr val="FF0000">
              <a:alpha val="4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A1D9E6-1ABE-9F4C-9EAC-6BECEECCCDF3}"/>
              </a:ext>
            </a:extLst>
          </p:cNvPr>
          <p:cNvSpPr txBox="1"/>
          <p:nvPr/>
        </p:nvSpPr>
        <p:spPr>
          <a:xfrm>
            <a:off x="8235008" y="655039"/>
            <a:ext cx="1194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Healthy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FA1E96E-6827-1A4E-BEEB-FFB347B61E19}"/>
              </a:ext>
            </a:extLst>
          </p:cNvPr>
          <p:cNvSpPr/>
          <p:nvPr/>
        </p:nvSpPr>
        <p:spPr>
          <a:xfrm>
            <a:off x="11251131" y="1297290"/>
            <a:ext cx="186655" cy="836912"/>
          </a:xfrm>
          <a:prstGeom prst="roundRect">
            <a:avLst/>
          </a:prstGeom>
          <a:solidFill>
            <a:srgbClr val="FF0000">
              <a:alpha val="4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08A617-BD56-9C45-ADD8-90254C5BAFAD}"/>
              </a:ext>
            </a:extLst>
          </p:cNvPr>
          <p:cNvSpPr txBox="1"/>
          <p:nvPr/>
        </p:nvSpPr>
        <p:spPr>
          <a:xfrm>
            <a:off x="9745360" y="2458862"/>
            <a:ext cx="123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Specificity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B0923E-ECC7-6245-8FE1-7A508801AE7C}"/>
              </a:ext>
            </a:extLst>
          </p:cNvPr>
          <p:cNvSpPr txBox="1"/>
          <p:nvPr/>
        </p:nvSpPr>
        <p:spPr>
          <a:xfrm>
            <a:off x="10942961" y="2463330"/>
            <a:ext cx="123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Sensitivity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7955806D-7BAE-F44E-8A12-F4135B89FC48}"/>
              </a:ext>
            </a:extLst>
          </p:cNvPr>
          <p:cNvSpPr/>
          <p:nvPr/>
        </p:nvSpPr>
        <p:spPr>
          <a:xfrm rot="15301605">
            <a:off x="11075422" y="2092501"/>
            <a:ext cx="695931" cy="136977"/>
          </a:xfrm>
          <a:prstGeom prst="rightArrow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549106EC-632A-4E42-B319-03BF1C29FE7B}"/>
              </a:ext>
            </a:extLst>
          </p:cNvPr>
          <p:cNvSpPr/>
          <p:nvPr/>
        </p:nvSpPr>
        <p:spPr>
          <a:xfrm rot="15301605">
            <a:off x="9927658" y="2102021"/>
            <a:ext cx="695931" cy="136977"/>
          </a:xfrm>
          <a:prstGeom prst="rightArrow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76F5FE-F7F8-6C42-92E2-D6CECF40AA59}"/>
              </a:ext>
            </a:extLst>
          </p:cNvPr>
          <p:cNvSpPr txBox="1"/>
          <p:nvPr/>
        </p:nvSpPr>
        <p:spPr>
          <a:xfrm>
            <a:off x="6129345" y="1226316"/>
            <a:ext cx="22237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Results:</a:t>
            </a:r>
          </a:p>
          <a:p>
            <a:r>
              <a:rPr lang="en-US" dirty="0"/>
              <a:t>        Red = Positive</a:t>
            </a:r>
          </a:p>
          <a:p>
            <a:r>
              <a:rPr lang="en-US" dirty="0"/>
              <a:t>        White = Negative</a:t>
            </a:r>
          </a:p>
        </p:txBody>
      </p:sp>
    </p:spTree>
    <p:extLst>
      <p:ext uri="{BB962C8B-B14F-4D97-AF65-F5344CB8AC3E}">
        <p14:creationId xmlns:p14="http://schemas.microsoft.com/office/powerpoint/2010/main" val="2196185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1854</Words>
  <Application>Microsoft Macintosh PowerPoint</Application>
  <PresentationFormat>Widescreen</PresentationFormat>
  <Paragraphs>244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Lev Selector</cp:lastModifiedBy>
  <cp:revision>45</cp:revision>
  <cp:lastPrinted>2021-02-11T23:01:11Z</cp:lastPrinted>
  <dcterms:created xsi:type="dcterms:W3CDTF">2019-03-14T16:17:24Z</dcterms:created>
  <dcterms:modified xsi:type="dcterms:W3CDTF">2021-11-30T16:05:16Z</dcterms:modified>
</cp:coreProperties>
</file>