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tif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87897" y="107576"/>
            <a:ext cx="73151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Restricted Boltzmann Machine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two interconnected layers, with restriction that there is no connection inside the layers.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RBM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learn a probability distribution over its set of inputs.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227" y="818983"/>
            <a:ext cx="2100729" cy="115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0694" y="98638"/>
            <a:ext cx="2100729" cy="199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4169" y="1894996"/>
            <a:ext cx="2451100" cy="11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3"/>
          <p:cNvCxnSpPr/>
          <p:nvPr/>
        </p:nvCxnSpPr>
        <p:spPr>
          <a:xfrm>
            <a:off x="7570694" y="107576"/>
            <a:ext cx="0" cy="66159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3"/>
          <p:cNvSpPr txBox="1"/>
          <p:nvPr/>
        </p:nvSpPr>
        <p:spPr>
          <a:xfrm>
            <a:off x="9607922" y="30770"/>
            <a:ext cx="25781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Boltzmann Machine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fully interconnected network with visible and hidden units, and with an energy defined using Boltzmann distribution.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8611" y="2629106"/>
            <a:ext cx="1097153" cy="134345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8950960" y="3139440"/>
            <a:ext cx="31715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Ludwig Boltzmann (1844-1906) Austrian physicist, developer of statistical mechanics.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0" y="3714745"/>
            <a:ext cx="2472144" cy="86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Josiah Willard Gibbs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1839-1903,New Haven, CT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mechanics</a:t>
            </a:r>
            <a:endParaRPr sz="1600" dirty="0"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7740" y="3079015"/>
            <a:ext cx="2859746" cy="6966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0" y="5337788"/>
            <a:ext cx="47768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energy-based models with latent variables </a:t>
            </a:r>
            <a:r>
              <a:rPr lang="en-US" sz="1800" b="1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some algorithms are phrased in terms of the negative log - called the </a:t>
            </a:r>
            <a:r>
              <a:rPr lang="en-US" sz="1800" b="1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free energy</a:t>
            </a:r>
            <a:r>
              <a:rPr lang="en-US" sz="18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1800" b="1" u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13636" y="6043161"/>
            <a:ext cx="33147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046" y="2296041"/>
            <a:ext cx="1228846" cy="14216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71421E-1445-8143-950A-18C7590ED22C}"/>
              </a:ext>
            </a:extLst>
          </p:cNvPr>
          <p:cNvCxnSpPr>
            <a:cxnSpLocks/>
          </p:cNvCxnSpPr>
          <p:nvPr/>
        </p:nvCxnSpPr>
        <p:spPr>
          <a:xfrm flipV="1">
            <a:off x="2663223" y="2400372"/>
            <a:ext cx="0" cy="231648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99318F0-88C9-C246-A14B-46954BB029D1}"/>
              </a:ext>
            </a:extLst>
          </p:cNvPr>
          <p:cNvSpPr/>
          <p:nvPr/>
        </p:nvSpPr>
        <p:spPr>
          <a:xfrm>
            <a:off x="2731834" y="4383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FD7BCE-8941-9A44-88B9-C82E3F223503}"/>
              </a:ext>
            </a:extLst>
          </p:cNvPr>
          <p:cNvSpPr/>
          <p:nvPr/>
        </p:nvSpPr>
        <p:spPr>
          <a:xfrm>
            <a:off x="2849309" y="4383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E34984-44A8-E340-BC4F-8AAF6A2E850A}"/>
              </a:ext>
            </a:extLst>
          </p:cNvPr>
          <p:cNvSpPr/>
          <p:nvPr/>
        </p:nvSpPr>
        <p:spPr>
          <a:xfrm>
            <a:off x="2966784" y="4383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5E2A97-CD3F-6E46-9665-C0F176C28A95}"/>
              </a:ext>
            </a:extLst>
          </p:cNvPr>
          <p:cNvSpPr/>
          <p:nvPr/>
        </p:nvSpPr>
        <p:spPr>
          <a:xfrm>
            <a:off x="3084259" y="4383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13EA5C-586D-0949-92AC-DE8C0D0EA909}"/>
              </a:ext>
            </a:extLst>
          </p:cNvPr>
          <p:cNvSpPr/>
          <p:nvPr/>
        </p:nvSpPr>
        <p:spPr>
          <a:xfrm>
            <a:off x="3201734" y="438639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A92778-6B69-1542-8F0A-FE5873433621}"/>
              </a:ext>
            </a:extLst>
          </p:cNvPr>
          <p:cNvSpPr/>
          <p:nvPr/>
        </p:nvSpPr>
        <p:spPr>
          <a:xfrm>
            <a:off x="3319209" y="438639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FFC48C-A178-864B-B141-072B87979292}"/>
              </a:ext>
            </a:extLst>
          </p:cNvPr>
          <p:cNvSpPr/>
          <p:nvPr/>
        </p:nvSpPr>
        <p:spPr>
          <a:xfrm>
            <a:off x="3436684" y="438639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581933-261C-8148-9E32-E5A0446B6B81}"/>
              </a:ext>
            </a:extLst>
          </p:cNvPr>
          <p:cNvSpPr/>
          <p:nvPr/>
        </p:nvSpPr>
        <p:spPr>
          <a:xfrm>
            <a:off x="3554159" y="438639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106652-A95B-AB40-AD11-E58616BA0341}"/>
              </a:ext>
            </a:extLst>
          </p:cNvPr>
          <p:cNvSpPr/>
          <p:nvPr/>
        </p:nvSpPr>
        <p:spPr>
          <a:xfrm>
            <a:off x="2731834" y="4002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28DCED-D563-0348-9573-830908EED614}"/>
              </a:ext>
            </a:extLst>
          </p:cNvPr>
          <p:cNvSpPr/>
          <p:nvPr/>
        </p:nvSpPr>
        <p:spPr>
          <a:xfrm>
            <a:off x="2849309" y="4002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863781-2C73-E740-BB23-28A04D28F93E}"/>
              </a:ext>
            </a:extLst>
          </p:cNvPr>
          <p:cNvSpPr/>
          <p:nvPr/>
        </p:nvSpPr>
        <p:spPr>
          <a:xfrm>
            <a:off x="2966784" y="4002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06A031-C290-EE45-B985-1374D0C1A8C3}"/>
              </a:ext>
            </a:extLst>
          </p:cNvPr>
          <p:cNvSpPr/>
          <p:nvPr/>
        </p:nvSpPr>
        <p:spPr>
          <a:xfrm>
            <a:off x="3084259" y="4002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A3E3F6-A784-E648-A6B3-33B334302506}"/>
              </a:ext>
            </a:extLst>
          </p:cNvPr>
          <p:cNvSpPr/>
          <p:nvPr/>
        </p:nvSpPr>
        <p:spPr>
          <a:xfrm>
            <a:off x="2735009" y="325609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BE7A67-1CCF-4542-963D-9BEEE2DAA048}"/>
              </a:ext>
            </a:extLst>
          </p:cNvPr>
          <p:cNvSpPr/>
          <p:nvPr/>
        </p:nvSpPr>
        <p:spPr>
          <a:xfrm>
            <a:off x="2852484" y="325609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75464E-F303-2D4A-AB4A-9D477CD50D91}"/>
              </a:ext>
            </a:extLst>
          </p:cNvPr>
          <p:cNvSpPr/>
          <p:nvPr/>
        </p:nvSpPr>
        <p:spPr>
          <a:xfrm>
            <a:off x="3665527" y="4388333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FE2808-C072-CB4A-ABB6-79786A5E5698}"/>
              </a:ext>
            </a:extLst>
          </p:cNvPr>
          <p:cNvSpPr/>
          <p:nvPr/>
        </p:nvSpPr>
        <p:spPr>
          <a:xfrm>
            <a:off x="3783002" y="4388333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8C7EC6-9E2B-2849-A32D-73BC8F4CEDCF}"/>
              </a:ext>
            </a:extLst>
          </p:cNvPr>
          <p:cNvSpPr/>
          <p:nvPr/>
        </p:nvSpPr>
        <p:spPr>
          <a:xfrm>
            <a:off x="3900477" y="4388333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0F8259-BEF5-1140-A725-B858D106CF1F}"/>
              </a:ext>
            </a:extLst>
          </p:cNvPr>
          <p:cNvSpPr/>
          <p:nvPr/>
        </p:nvSpPr>
        <p:spPr>
          <a:xfrm>
            <a:off x="4017952" y="4388333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127B40-A0A4-F949-BAB4-E2E9E0605662}"/>
              </a:ext>
            </a:extLst>
          </p:cNvPr>
          <p:cNvSpPr/>
          <p:nvPr/>
        </p:nvSpPr>
        <p:spPr>
          <a:xfrm>
            <a:off x="4135427" y="4391508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2AA912-6324-9147-9DC0-8502A8EF0DA2}"/>
              </a:ext>
            </a:extLst>
          </p:cNvPr>
          <p:cNvSpPr/>
          <p:nvPr/>
        </p:nvSpPr>
        <p:spPr>
          <a:xfrm>
            <a:off x="4252902" y="4391508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097163-8FFC-6548-9A7A-BFA85FFB7F42}"/>
              </a:ext>
            </a:extLst>
          </p:cNvPr>
          <p:cNvSpPr/>
          <p:nvPr/>
        </p:nvSpPr>
        <p:spPr>
          <a:xfrm>
            <a:off x="4370377" y="4391508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ACFA00-6421-1D4F-B448-E7A294B94E41}"/>
              </a:ext>
            </a:extLst>
          </p:cNvPr>
          <p:cNvSpPr/>
          <p:nvPr/>
        </p:nvSpPr>
        <p:spPr>
          <a:xfrm>
            <a:off x="4487852" y="4391508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D9BFEA-3608-964F-8755-E4816F567945}"/>
              </a:ext>
            </a:extLst>
          </p:cNvPr>
          <p:cNvSpPr/>
          <p:nvPr/>
        </p:nvSpPr>
        <p:spPr>
          <a:xfrm>
            <a:off x="3201734" y="4002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9F5240-3983-AB4E-8C00-B7F2DCF1F836}"/>
              </a:ext>
            </a:extLst>
          </p:cNvPr>
          <p:cNvSpPr/>
          <p:nvPr/>
        </p:nvSpPr>
        <p:spPr>
          <a:xfrm>
            <a:off x="3319209" y="4002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86DD43-355B-3944-B9B7-F3FC62CBBF69}"/>
              </a:ext>
            </a:extLst>
          </p:cNvPr>
          <p:cNvSpPr/>
          <p:nvPr/>
        </p:nvSpPr>
        <p:spPr>
          <a:xfrm>
            <a:off x="3436684" y="4002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F9C01D-7C56-5848-9BB5-FB686D9724DC}"/>
              </a:ext>
            </a:extLst>
          </p:cNvPr>
          <p:cNvSpPr/>
          <p:nvPr/>
        </p:nvSpPr>
        <p:spPr>
          <a:xfrm>
            <a:off x="3554159" y="4002220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086008-5178-A445-8CB4-F0815C755894}"/>
              </a:ext>
            </a:extLst>
          </p:cNvPr>
          <p:cNvSpPr/>
          <p:nvPr/>
        </p:nvSpPr>
        <p:spPr>
          <a:xfrm>
            <a:off x="2735009" y="361804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6806380-E7A8-D14D-BEAC-FEEABD805E7A}"/>
              </a:ext>
            </a:extLst>
          </p:cNvPr>
          <p:cNvSpPr/>
          <p:nvPr/>
        </p:nvSpPr>
        <p:spPr>
          <a:xfrm>
            <a:off x="2852484" y="361804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84249F-A535-D848-BD40-FD5D482418AD}"/>
              </a:ext>
            </a:extLst>
          </p:cNvPr>
          <p:cNvSpPr/>
          <p:nvPr/>
        </p:nvSpPr>
        <p:spPr>
          <a:xfrm>
            <a:off x="2969959" y="361804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419B30-A63E-F743-A3AC-20D48E142FB6}"/>
              </a:ext>
            </a:extLst>
          </p:cNvPr>
          <p:cNvSpPr/>
          <p:nvPr/>
        </p:nvSpPr>
        <p:spPr>
          <a:xfrm>
            <a:off x="3087434" y="3618045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CA8484-57BA-014A-BED2-E7C0FCA9A513}"/>
              </a:ext>
            </a:extLst>
          </p:cNvPr>
          <p:cNvSpPr/>
          <p:nvPr/>
        </p:nvSpPr>
        <p:spPr>
          <a:xfrm>
            <a:off x="2720852" y="2852613"/>
            <a:ext cx="86639" cy="86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D1B25-540C-484F-8A43-549DCCF3291C}"/>
              </a:ext>
            </a:extLst>
          </p:cNvPr>
          <p:cNvSpPr txBox="1"/>
          <p:nvPr/>
        </p:nvSpPr>
        <p:spPr>
          <a:xfrm>
            <a:off x="3418798" y="2753173"/>
            <a:ext cx="410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Gibbs’ exponential energy distribution</a:t>
            </a:r>
          </a:p>
        </p:txBody>
      </p:sp>
      <p:cxnSp>
        <p:nvCxnSpPr>
          <p:cNvPr id="51" name="Google Shape;92;p13">
            <a:extLst>
              <a:ext uri="{FF2B5EF4-FFF2-40B4-BE49-F238E27FC236}">
                <a16:creationId xmlns:a16="http://schemas.microsoft.com/office/drawing/2014/main" id="{7BA09B12-3E5D-CA41-B0E7-E9D02E892326}"/>
              </a:ext>
            </a:extLst>
          </p:cNvPr>
          <p:cNvCxnSpPr>
            <a:cxnSpLocks/>
          </p:cNvCxnSpPr>
          <p:nvPr/>
        </p:nvCxnSpPr>
        <p:spPr>
          <a:xfrm>
            <a:off x="7618378" y="4314568"/>
            <a:ext cx="44212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4984FAC-7C70-7245-A92D-0806354AE40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232" y="5071833"/>
            <a:ext cx="3648818" cy="17655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60C06B-733A-2E49-A0A9-D016550514C4}"/>
              </a:ext>
            </a:extLst>
          </p:cNvPr>
          <p:cNvSpPr txBox="1"/>
          <p:nvPr/>
        </p:nvSpPr>
        <p:spPr>
          <a:xfrm>
            <a:off x="7630106" y="4401207"/>
            <a:ext cx="440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Deep Belief Network </a:t>
            </a:r>
            <a:r>
              <a:rPr lang="en-US" sz="1800" dirty="0"/>
              <a:t>- training a deep network - one RBM layer at a time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7A277-141C-954C-A0CC-0BAD15B9601A}"/>
              </a:ext>
            </a:extLst>
          </p:cNvPr>
          <p:cNvSpPr txBox="1"/>
          <p:nvPr/>
        </p:nvSpPr>
        <p:spPr>
          <a:xfrm>
            <a:off x="2725787" y="2201328"/>
            <a:ext cx="513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122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Selector, Lev</cp:lastModifiedBy>
  <cp:revision>5</cp:revision>
  <dcterms:modified xsi:type="dcterms:W3CDTF">2020-01-22T22:12:42Z</dcterms:modified>
</cp:coreProperties>
</file>