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sldIdLst>
    <p:sldId id="349" r:id="rId3"/>
    <p:sldId id="302" r:id="rId4"/>
    <p:sldId id="274" r:id="rId5"/>
    <p:sldId id="337" r:id="rId6"/>
    <p:sldId id="344" r:id="rId7"/>
    <p:sldId id="345" r:id="rId8"/>
    <p:sldId id="346" r:id="rId9"/>
    <p:sldId id="348" r:id="rId10"/>
    <p:sldId id="347" r:id="rId11"/>
    <p:sldId id="336" r:id="rId12"/>
    <p:sldId id="338" r:id="rId13"/>
    <p:sldId id="298"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CF8233-46CD-1A4A-ADE7-BEF7E3634B08}" v="8" dt="2019-09-04T19:37:41.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47"/>
    <p:restoredTop sz="95610"/>
  </p:normalViewPr>
  <p:slideViewPr>
    <p:cSldViewPr snapToGrid="0" snapToObjects="1">
      <p:cViewPr varScale="1">
        <p:scale>
          <a:sx n="94" d="100"/>
          <a:sy n="94" d="100"/>
        </p:scale>
        <p:origin x="21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 Selector" userId="314cf8c1-d356-4160-b242-72dee3bb7a46" providerId="ADAL" clId="{F8CF8233-46CD-1A4A-ADE7-BEF7E3634B08}"/>
    <pc:docChg chg="modSld">
      <pc:chgData name="Lev Selector" userId="314cf8c1-d356-4160-b242-72dee3bb7a46" providerId="ADAL" clId="{F8CF8233-46CD-1A4A-ADE7-BEF7E3634B08}" dt="2019-09-04T19:44:13.084" v="258" actId="14100"/>
      <pc:docMkLst>
        <pc:docMk/>
      </pc:docMkLst>
      <pc:sldChg chg="modSp">
        <pc:chgData name="Lev Selector" userId="314cf8c1-d356-4160-b242-72dee3bb7a46" providerId="ADAL" clId="{F8CF8233-46CD-1A4A-ADE7-BEF7E3634B08}" dt="2019-09-04T15:57:58.693" v="207" actId="14100"/>
        <pc:sldMkLst>
          <pc:docMk/>
          <pc:sldMk cId="2319654825" sldId="302"/>
        </pc:sldMkLst>
        <pc:spChg chg="mod">
          <ac:chgData name="Lev Selector" userId="314cf8c1-d356-4160-b242-72dee3bb7a46" providerId="ADAL" clId="{F8CF8233-46CD-1A4A-ADE7-BEF7E3634B08}" dt="2019-09-04T15:57:58.693" v="207" actId="14100"/>
          <ac:spMkLst>
            <pc:docMk/>
            <pc:sldMk cId="2319654825" sldId="302"/>
            <ac:spMk id="198" creationId="{00000000-0000-0000-0000-000000000000}"/>
          </ac:spMkLst>
        </pc:spChg>
        <pc:picChg chg="mod">
          <ac:chgData name="Lev Selector" userId="314cf8c1-d356-4160-b242-72dee3bb7a46" providerId="ADAL" clId="{F8CF8233-46CD-1A4A-ADE7-BEF7E3634B08}" dt="2019-09-04T15:56:15.760" v="119" actId="1076"/>
          <ac:picMkLst>
            <pc:docMk/>
            <pc:sldMk cId="2319654825" sldId="302"/>
            <ac:picMk id="199" creationId="{00000000-0000-0000-0000-000000000000}"/>
          </ac:picMkLst>
        </pc:picChg>
      </pc:sldChg>
      <pc:sldChg chg="modSp">
        <pc:chgData name="Lev Selector" userId="314cf8c1-d356-4160-b242-72dee3bb7a46" providerId="ADAL" clId="{F8CF8233-46CD-1A4A-ADE7-BEF7E3634B08}" dt="2019-09-04T15:59:21.887" v="226" actId="1076"/>
        <pc:sldMkLst>
          <pc:docMk/>
          <pc:sldMk cId="320345194" sldId="337"/>
        </pc:sldMkLst>
        <pc:spChg chg="mod">
          <ac:chgData name="Lev Selector" userId="314cf8c1-d356-4160-b242-72dee3bb7a46" providerId="ADAL" clId="{F8CF8233-46CD-1A4A-ADE7-BEF7E3634B08}" dt="2019-09-04T15:59:17.981" v="225" actId="1076"/>
          <ac:spMkLst>
            <pc:docMk/>
            <pc:sldMk cId="320345194" sldId="337"/>
            <ac:spMk id="4" creationId="{B39AB5C7-72FA-2F40-ADFC-6E171454F8C7}"/>
          </ac:spMkLst>
        </pc:spChg>
        <pc:spChg chg="mod">
          <ac:chgData name="Lev Selector" userId="314cf8c1-d356-4160-b242-72dee3bb7a46" providerId="ADAL" clId="{F8CF8233-46CD-1A4A-ADE7-BEF7E3634B08}" dt="2019-09-04T15:59:21.887" v="226" actId="1076"/>
          <ac:spMkLst>
            <pc:docMk/>
            <pc:sldMk cId="320345194" sldId="337"/>
            <ac:spMk id="14" creationId="{DBD6FD53-BC6D-6648-89D4-D249E70147C0}"/>
          </ac:spMkLst>
        </pc:spChg>
      </pc:sldChg>
      <pc:sldChg chg="addSp modSp">
        <pc:chgData name="Lev Selector" userId="314cf8c1-d356-4160-b242-72dee3bb7a46" providerId="ADAL" clId="{F8CF8233-46CD-1A4A-ADE7-BEF7E3634B08}" dt="2019-09-04T19:37:41.739" v="253"/>
        <pc:sldMkLst>
          <pc:docMk/>
          <pc:sldMk cId="3466805754" sldId="345"/>
        </pc:sldMkLst>
        <pc:spChg chg="add mod">
          <ac:chgData name="Lev Selector" userId="314cf8c1-d356-4160-b242-72dee3bb7a46" providerId="ADAL" clId="{F8CF8233-46CD-1A4A-ADE7-BEF7E3634B08}" dt="2019-09-04T19:37:41.739" v="253"/>
          <ac:spMkLst>
            <pc:docMk/>
            <pc:sldMk cId="3466805754" sldId="345"/>
            <ac:spMk id="2" creationId="{38CC01F0-72EA-0D43-A800-FF6AE676FB5E}"/>
          </ac:spMkLst>
        </pc:spChg>
      </pc:sldChg>
      <pc:sldChg chg="modSp">
        <pc:chgData name="Lev Selector" userId="314cf8c1-d356-4160-b242-72dee3bb7a46" providerId="ADAL" clId="{F8CF8233-46CD-1A4A-ADE7-BEF7E3634B08}" dt="2019-09-04T19:44:13.084" v="258" actId="14100"/>
        <pc:sldMkLst>
          <pc:docMk/>
          <pc:sldMk cId="4034569342" sldId="346"/>
        </pc:sldMkLst>
        <pc:spChg chg="mod">
          <ac:chgData name="Lev Selector" userId="314cf8c1-d356-4160-b242-72dee3bb7a46" providerId="ADAL" clId="{F8CF8233-46CD-1A4A-ADE7-BEF7E3634B08}" dt="2019-09-04T19:44:13.084" v="258" actId="14100"/>
          <ac:spMkLst>
            <pc:docMk/>
            <pc:sldMk cId="4034569342" sldId="346"/>
            <ac:spMk id="21" creationId="{753EBC98-FFBF-214E-BD1F-27A6D3FCAAC6}"/>
          </ac:spMkLst>
        </pc:spChg>
      </pc:sldChg>
      <pc:sldChg chg="addSp modSp">
        <pc:chgData name="Lev Selector" userId="314cf8c1-d356-4160-b242-72dee3bb7a46" providerId="ADAL" clId="{F8CF8233-46CD-1A4A-ADE7-BEF7E3634B08}" dt="2019-09-04T16:00:45.338" v="251" actId="255"/>
        <pc:sldMkLst>
          <pc:docMk/>
          <pc:sldMk cId="2710796044" sldId="349"/>
        </pc:sldMkLst>
        <pc:spChg chg="mod">
          <ac:chgData name="Lev Selector" userId="314cf8c1-d356-4160-b242-72dee3bb7a46" providerId="ADAL" clId="{F8CF8233-46CD-1A4A-ADE7-BEF7E3634B08}" dt="2019-09-04T16:00:45.338" v="251" actId="255"/>
          <ac:spMkLst>
            <pc:docMk/>
            <pc:sldMk cId="2710796044" sldId="349"/>
            <ac:spMk id="5" creationId="{2C5A76B3-5760-F141-81CD-1C5B6CEAF7BD}"/>
          </ac:spMkLst>
        </pc:spChg>
        <pc:spChg chg="mod">
          <ac:chgData name="Lev Selector" userId="314cf8c1-d356-4160-b242-72dee3bb7a46" providerId="ADAL" clId="{F8CF8233-46CD-1A4A-ADE7-BEF7E3634B08}" dt="2019-09-04T15:52:33.630" v="2" actId="1076"/>
          <ac:spMkLst>
            <pc:docMk/>
            <pc:sldMk cId="2710796044" sldId="349"/>
            <ac:spMk id="9" creationId="{D4AA1DC7-CC59-DF4A-9B18-EC604C8DE60F}"/>
          </ac:spMkLst>
        </pc:spChg>
        <pc:spChg chg="mod">
          <ac:chgData name="Lev Selector" userId="314cf8c1-d356-4160-b242-72dee3bb7a46" providerId="ADAL" clId="{F8CF8233-46CD-1A4A-ADE7-BEF7E3634B08}" dt="2019-09-04T15:52:33.630" v="2" actId="1076"/>
          <ac:spMkLst>
            <pc:docMk/>
            <pc:sldMk cId="2710796044" sldId="349"/>
            <ac:spMk id="10" creationId="{2E35AC07-0634-B145-9A5D-60EEB0E6EB96}"/>
          </ac:spMkLst>
        </pc:spChg>
        <pc:spChg chg="mod">
          <ac:chgData name="Lev Selector" userId="314cf8c1-d356-4160-b242-72dee3bb7a46" providerId="ADAL" clId="{F8CF8233-46CD-1A4A-ADE7-BEF7E3634B08}" dt="2019-09-04T15:52:33.630" v="2" actId="1076"/>
          <ac:spMkLst>
            <pc:docMk/>
            <pc:sldMk cId="2710796044" sldId="349"/>
            <ac:spMk id="11" creationId="{55505A15-67F9-8D4F-B205-C9163DB286D2}"/>
          </ac:spMkLst>
        </pc:spChg>
        <pc:spChg chg="add mod">
          <ac:chgData name="Lev Selector" userId="314cf8c1-d356-4160-b242-72dee3bb7a46" providerId="ADAL" clId="{F8CF8233-46CD-1A4A-ADE7-BEF7E3634B08}" dt="2019-09-04T15:53:31.914" v="11" actId="14100"/>
          <ac:spMkLst>
            <pc:docMk/>
            <pc:sldMk cId="2710796044" sldId="349"/>
            <ac:spMk id="12" creationId="{A6D2A797-9F26-9E4A-A01E-88AC5B098A93}"/>
          </ac:spMkLst>
        </pc:spChg>
        <pc:spChg chg="add mod">
          <ac:chgData name="Lev Selector" userId="314cf8c1-d356-4160-b242-72dee3bb7a46" providerId="ADAL" clId="{F8CF8233-46CD-1A4A-ADE7-BEF7E3634B08}" dt="2019-09-04T15:53:45.915" v="26" actId="1036"/>
          <ac:spMkLst>
            <pc:docMk/>
            <pc:sldMk cId="2710796044" sldId="349"/>
            <ac:spMk id="13" creationId="{E103B24E-18C9-E64B-9239-343F2CB00A5A}"/>
          </ac:spMkLst>
        </pc:spChg>
        <pc:picChg chg="add mod">
          <ac:chgData name="Lev Selector" userId="314cf8c1-d356-4160-b242-72dee3bb7a46" providerId="ADAL" clId="{F8CF8233-46CD-1A4A-ADE7-BEF7E3634B08}" dt="2019-09-04T15:52:36.274" v="3" actId="1076"/>
          <ac:picMkLst>
            <pc:docMk/>
            <pc:sldMk cId="2710796044" sldId="349"/>
            <ac:picMk id="2" creationId="{349A2D55-BE68-ED4F-B782-B698F38F8C27}"/>
          </ac:picMkLst>
        </pc:picChg>
        <pc:picChg chg="mod">
          <ac:chgData name="Lev Selector" userId="314cf8c1-d356-4160-b242-72dee3bb7a46" providerId="ADAL" clId="{F8CF8233-46CD-1A4A-ADE7-BEF7E3634B08}" dt="2019-09-04T15:52:33.630" v="2" actId="1076"/>
          <ac:picMkLst>
            <pc:docMk/>
            <pc:sldMk cId="2710796044" sldId="349"/>
            <ac:picMk id="8" creationId="{49D4551A-502E-DC46-96D3-282976E0F2F7}"/>
          </ac:picMkLst>
        </pc:picChg>
      </pc:sldChg>
    </pc:docChg>
  </pc:docChgLst>
  <pc:docChgLst>
    <pc:chgData name="Lev Selector" userId="314cf8c1-d356-4160-b242-72dee3bb7a46" providerId="ADAL" clId="{569605A2-57CF-824C-ADFF-7F9260D9FF8C}"/>
    <pc:docChg chg="undo custSel addSld delSld modSld sldOrd">
      <pc:chgData name="Lev Selector" userId="314cf8c1-d356-4160-b242-72dee3bb7a46" providerId="ADAL" clId="{569605A2-57CF-824C-ADFF-7F9260D9FF8C}" dt="2019-09-02T16:04:53.295" v="4488" actId="20577"/>
      <pc:docMkLst>
        <pc:docMk/>
      </pc:docMkLst>
      <pc:sldChg chg="ord">
        <pc:chgData name="Lev Selector" userId="314cf8c1-d356-4160-b242-72dee3bb7a46" providerId="ADAL" clId="{569605A2-57CF-824C-ADFF-7F9260D9FF8C}" dt="2019-09-02T15:43:05.257" v="3495"/>
        <pc:sldMkLst>
          <pc:docMk/>
          <pc:sldMk cId="3940856029" sldId="274"/>
        </pc:sldMkLst>
      </pc:sldChg>
      <pc:sldChg chg="addSp delSp modSp">
        <pc:chgData name="Lev Selector" userId="314cf8c1-d356-4160-b242-72dee3bb7a46" providerId="ADAL" clId="{569605A2-57CF-824C-ADFF-7F9260D9FF8C}" dt="2019-09-02T16:04:53.295" v="4488" actId="20577"/>
        <pc:sldMkLst>
          <pc:docMk/>
          <pc:sldMk cId="422459495" sldId="298"/>
        </pc:sldMkLst>
        <pc:spChg chg="mod">
          <ac:chgData name="Lev Selector" userId="314cf8c1-d356-4160-b242-72dee3bb7a46" providerId="ADAL" clId="{569605A2-57CF-824C-ADFF-7F9260D9FF8C}" dt="2019-09-02T16:04:53.295" v="4488" actId="20577"/>
          <ac:spMkLst>
            <pc:docMk/>
            <pc:sldMk cId="422459495" sldId="298"/>
            <ac:spMk id="2" creationId="{070A6BDB-59D0-F94F-98CB-387EF0D9D7EB}"/>
          </ac:spMkLst>
        </pc:spChg>
        <pc:spChg chg="add del mod">
          <ac:chgData name="Lev Selector" userId="314cf8c1-d356-4160-b242-72dee3bb7a46" providerId="ADAL" clId="{569605A2-57CF-824C-ADFF-7F9260D9FF8C}" dt="2019-09-02T14:20:31.188" v="2504"/>
          <ac:spMkLst>
            <pc:docMk/>
            <pc:sldMk cId="422459495" sldId="298"/>
            <ac:spMk id="4" creationId="{68FFA3A3-6370-0540-85CE-014F1AB41BFC}"/>
          </ac:spMkLst>
        </pc:spChg>
      </pc:sldChg>
      <pc:sldChg chg="modSp">
        <pc:chgData name="Lev Selector" userId="314cf8c1-d356-4160-b242-72dee3bb7a46" providerId="ADAL" clId="{569605A2-57CF-824C-ADFF-7F9260D9FF8C}" dt="2019-09-01T12:32:03.021" v="2159" actId="20577"/>
        <pc:sldMkLst>
          <pc:docMk/>
          <pc:sldMk cId="2608400373" sldId="301"/>
        </pc:sldMkLst>
        <pc:spChg chg="mod">
          <ac:chgData name="Lev Selector" userId="314cf8c1-d356-4160-b242-72dee3bb7a46" providerId="ADAL" clId="{569605A2-57CF-824C-ADFF-7F9260D9FF8C}" dt="2019-09-01T12:32:03.021" v="2159" actId="20577"/>
          <ac:spMkLst>
            <pc:docMk/>
            <pc:sldMk cId="2608400373" sldId="301"/>
            <ac:spMk id="105" creationId="{00000000-0000-0000-0000-000000000000}"/>
          </ac:spMkLst>
        </pc:spChg>
      </pc:sldChg>
      <pc:sldChg chg="addSp modSp ord">
        <pc:chgData name="Lev Selector" userId="314cf8c1-d356-4160-b242-72dee3bb7a46" providerId="ADAL" clId="{569605A2-57CF-824C-ADFF-7F9260D9FF8C}" dt="2019-09-02T15:43:02.177" v="3494"/>
        <pc:sldMkLst>
          <pc:docMk/>
          <pc:sldMk cId="2319654825" sldId="302"/>
        </pc:sldMkLst>
        <pc:spChg chg="add mod">
          <ac:chgData name="Lev Selector" userId="314cf8c1-d356-4160-b242-72dee3bb7a46" providerId="ADAL" clId="{569605A2-57CF-824C-ADFF-7F9260D9FF8C}" dt="2019-09-02T15:31:41.477" v="3144" actId="113"/>
          <ac:spMkLst>
            <pc:docMk/>
            <pc:sldMk cId="2319654825" sldId="302"/>
            <ac:spMk id="5" creationId="{8B1B7F54-D26E-3545-A463-FFF568D159D6}"/>
          </ac:spMkLst>
        </pc:spChg>
        <pc:spChg chg="mod">
          <ac:chgData name="Lev Selector" userId="314cf8c1-d356-4160-b242-72dee3bb7a46" providerId="ADAL" clId="{569605A2-57CF-824C-ADFF-7F9260D9FF8C}" dt="2019-09-02T15:32:19.952" v="3149" actId="14100"/>
          <ac:spMkLst>
            <pc:docMk/>
            <pc:sldMk cId="2319654825" sldId="302"/>
            <ac:spMk id="198" creationId="{00000000-0000-0000-0000-000000000000}"/>
          </ac:spMkLst>
        </pc:spChg>
        <pc:picChg chg="add mod">
          <ac:chgData name="Lev Selector" userId="314cf8c1-d356-4160-b242-72dee3bb7a46" providerId="ADAL" clId="{569605A2-57CF-824C-ADFF-7F9260D9FF8C}" dt="2019-09-02T15:31:44.423" v="3145" actId="1076"/>
          <ac:picMkLst>
            <pc:docMk/>
            <pc:sldMk cId="2319654825" sldId="302"/>
            <ac:picMk id="4" creationId="{403B33D7-2E38-C342-9EE7-9E71F13FF13E}"/>
          </ac:picMkLst>
        </pc:picChg>
        <pc:picChg chg="mod">
          <ac:chgData name="Lev Selector" userId="314cf8c1-d356-4160-b242-72dee3bb7a46" providerId="ADAL" clId="{569605A2-57CF-824C-ADFF-7F9260D9FF8C}" dt="2019-09-02T15:32:04.252" v="3147" actId="1076"/>
          <ac:picMkLst>
            <pc:docMk/>
            <pc:sldMk cId="2319654825" sldId="302"/>
            <ac:picMk id="199" creationId="{00000000-0000-0000-0000-000000000000}"/>
          </ac:picMkLst>
        </pc:picChg>
      </pc:sldChg>
      <pc:sldChg chg="addSp delSp modSp">
        <pc:chgData name="Lev Selector" userId="314cf8c1-d356-4160-b242-72dee3bb7a46" providerId="ADAL" clId="{569605A2-57CF-824C-ADFF-7F9260D9FF8C}" dt="2019-09-02T15:34:08.681" v="3182" actId="14100"/>
        <pc:sldMkLst>
          <pc:docMk/>
          <pc:sldMk cId="1322939666" sldId="336"/>
        </pc:sldMkLst>
        <pc:spChg chg="add mod">
          <ac:chgData name="Lev Selector" userId="314cf8c1-d356-4160-b242-72dee3bb7a46" providerId="ADAL" clId="{569605A2-57CF-824C-ADFF-7F9260D9FF8C}" dt="2019-09-02T15:08:19.128" v="2933" actId="207"/>
          <ac:spMkLst>
            <pc:docMk/>
            <pc:sldMk cId="1322939666" sldId="336"/>
            <ac:spMk id="2" creationId="{9A2FBB2D-57DE-2347-903D-2F783843285D}"/>
          </ac:spMkLst>
        </pc:spChg>
        <pc:spChg chg="add mod">
          <ac:chgData name="Lev Selector" userId="314cf8c1-d356-4160-b242-72dee3bb7a46" providerId="ADAL" clId="{569605A2-57CF-824C-ADFF-7F9260D9FF8C}" dt="2019-09-02T15:00:01.606" v="2820" actId="14100"/>
          <ac:spMkLst>
            <pc:docMk/>
            <pc:sldMk cId="1322939666" sldId="336"/>
            <ac:spMk id="3" creationId="{47E112B8-1018-B84C-80B8-FA089BF5490C}"/>
          </ac:spMkLst>
        </pc:spChg>
        <pc:spChg chg="add mod">
          <ac:chgData name="Lev Selector" userId="314cf8c1-d356-4160-b242-72dee3bb7a46" providerId="ADAL" clId="{569605A2-57CF-824C-ADFF-7F9260D9FF8C}" dt="2019-09-02T15:08:04.189" v="2931" actId="1076"/>
          <ac:spMkLst>
            <pc:docMk/>
            <pc:sldMk cId="1322939666" sldId="336"/>
            <ac:spMk id="4" creationId="{687B0FAD-6532-F941-8090-2E3C01932415}"/>
          </ac:spMkLst>
        </pc:spChg>
        <pc:spChg chg="add mod">
          <ac:chgData name="Lev Selector" userId="314cf8c1-d356-4160-b242-72dee3bb7a46" providerId="ADAL" clId="{569605A2-57CF-824C-ADFF-7F9260D9FF8C}" dt="2019-09-02T15:33:49.617" v="3180" actId="20577"/>
          <ac:spMkLst>
            <pc:docMk/>
            <pc:sldMk cId="1322939666" sldId="336"/>
            <ac:spMk id="6" creationId="{C3336CFF-1693-1D47-A4A6-71EF2A6310A8}"/>
          </ac:spMkLst>
        </pc:spChg>
        <pc:spChg chg="add mod">
          <ac:chgData name="Lev Selector" userId="314cf8c1-d356-4160-b242-72dee3bb7a46" providerId="ADAL" clId="{569605A2-57CF-824C-ADFF-7F9260D9FF8C}" dt="2019-09-02T15:25:05.050" v="3016" actId="6549"/>
          <ac:spMkLst>
            <pc:docMk/>
            <pc:sldMk cId="1322939666" sldId="336"/>
            <ac:spMk id="8" creationId="{1D3A691D-921C-B141-BB02-513D4882B00B}"/>
          </ac:spMkLst>
        </pc:spChg>
        <pc:spChg chg="add mod">
          <ac:chgData name="Lev Selector" userId="314cf8c1-d356-4160-b242-72dee3bb7a46" providerId="ADAL" clId="{569605A2-57CF-824C-ADFF-7F9260D9FF8C}" dt="2019-09-02T15:34:08.681" v="3182" actId="14100"/>
          <ac:spMkLst>
            <pc:docMk/>
            <pc:sldMk cId="1322939666" sldId="336"/>
            <ac:spMk id="12" creationId="{A9266578-8D2A-E74D-8BA9-35B68DCBADEF}"/>
          </ac:spMkLst>
        </pc:spChg>
        <pc:spChg chg="del mod">
          <ac:chgData name="Lev Selector" userId="314cf8c1-d356-4160-b242-72dee3bb7a46" providerId="ADAL" clId="{569605A2-57CF-824C-ADFF-7F9260D9FF8C}" dt="2019-09-02T15:03:05.632" v="2843" actId="478"/>
          <ac:spMkLst>
            <pc:docMk/>
            <pc:sldMk cId="1322939666" sldId="336"/>
            <ac:spMk id="96" creationId="{00000000-0000-0000-0000-000000000000}"/>
          </ac:spMkLst>
        </pc:spChg>
        <pc:spChg chg="del mod">
          <ac:chgData name="Lev Selector" userId="314cf8c1-d356-4160-b242-72dee3bb7a46" providerId="ADAL" clId="{569605A2-57CF-824C-ADFF-7F9260D9FF8C}" dt="2019-09-02T15:05:10.496" v="2850" actId="478"/>
          <ac:spMkLst>
            <pc:docMk/>
            <pc:sldMk cId="1322939666" sldId="336"/>
            <ac:spMk id="97" creationId="{00000000-0000-0000-0000-000000000000}"/>
          </ac:spMkLst>
        </pc:spChg>
        <pc:spChg chg="del">
          <ac:chgData name="Lev Selector" userId="314cf8c1-d356-4160-b242-72dee3bb7a46" providerId="ADAL" clId="{569605A2-57CF-824C-ADFF-7F9260D9FF8C}" dt="2019-09-02T14:58:02.996" v="2771" actId="478"/>
          <ac:spMkLst>
            <pc:docMk/>
            <pc:sldMk cId="1322939666" sldId="336"/>
            <ac:spMk id="99" creationId="{00000000-0000-0000-0000-000000000000}"/>
          </ac:spMkLst>
        </pc:spChg>
        <pc:picChg chg="add mod">
          <ac:chgData name="Lev Selector" userId="314cf8c1-d356-4160-b242-72dee3bb7a46" providerId="ADAL" clId="{569605A2-57CF-824C-ADFF-7F9260D9FF8C}" dt="2019-09-02T15:08:43.112" v="2962" actId="1037"/>
          <ac:picMkLst>
            <pc:docMk/>
            <pc:sldMk cId="1322939666" sldId="336"/>
            <ac:picMk id="5" creationId="{4F35C0FF-A3C8-A242-8339-271410A7A7FE}"/>
          </ac:picMkLst>
        </pc:picChg>
        <pc:picChg chg="add mod">
          <ac:chgData name="Lev Selector" userId="314cf8c1-d356-4160-b242-72dee3bb7a46" providerId="ADAL" clId="{569605A2-57CF-824C-ADFF-7F9260D9FF8C}" dt="2019-09-02T15:10:42.377" v="2964" actId="1076"/>
          <ac:picMkLst>
            <pc:docMk/>
            <pc:sldMk cId="1322939666" sldId="336"/>
            <ac:picMk id="7" creationId="{3600AE93-1DFD-294B-88B3-842061AEAB2A}"/>
          </ac:picMkLst>
        </pc:picChg>
        <pc:picChg chg="add mod">
          <ac:chgData name="Lev Selector" userId="314cf8c1-d356-4160-b242-72dee3bb7a46" providerId="ADAL" clId="{569605A2-57CF-824C-ADFF-7F9260D9FF8C}" dt="2019-09-02T15:12:52.946" v="2969" actId="14100"/>
          <ac:picMkLst>
            <pc:docMk/>
            <pc:sldMk cId="1322939666" sldId="336"/>
            <ac:picMk id="9" creationId="{4F8CDB4D-4712-B04D-BD66-0386E4ECD18D}"/>
          </ac:picMkLst>
        </pc:picChg>
        <pc:picChg chg="add mod modCrop">
          <ac:chgData name="Lev Selector" userId="314cf8c1-d356-4160-b242-72dee3bb7a46" providerId="ADAL" clId="{569605A2-57CF-824C-ADFF-7F9260D9FF8C}" dt="2019-09-02T15:24:40.244" v="3005" actId="1076"/>
          <ac:picMkLst>
            <pc:docMk/>
            <pc:sldMk cId="1322939666" sldId="336"/>
            <ac:picMk id="10" creationId="{D597F332-5BFF-1341-94A2-92C2E1B557AD}"/>
          </ac:picMkLst>
        </pc:picChg>
        <pc:picChg chg="add mod">
          <ac:chgData name="Lev Selector" userId="314cf8c1-d356-4160-b242-72dee3bb7a46" providerId="ADAL" clId="{569605A2-57CF-824C-ADFF-7F9260D9FF8C}" dt="2019-09-02T15:26:26.936" v="3019" actId="14100"/>
          <ac:picMkLst>
            <pc:docMk/>
            <pc:sldMk cId="1322939666" sldId="336"/>
            <ac:picMk id="11" creationId="{F245C672-D1D3-A44F-A1BF-437F5F717683}"/>
          </ac:picMkLst>
        </pc:picChg>
        <pc:picChg chg="mod">
          <ac:chgData name="Lev Selector" userId="314cf8c1-d356-4160-b242-72dee3bb7a46" providerId="ADAL" clId="{569605A2-57CF-824C-ADFF-7F9260D9FF8C}" dt="2019-09-02T15:06:52.703" v="2919" actId="1037"/>
          <ac:picMkLst>
            <pc:docMk/>
            <pc:sldMk cId="1322939666" sldId="336"/>
            <ac:picMk id="98" creationId="{00000000-0000-0000-0000-000000000000}"/>
          </ac:picMkLst>
        </pc:picChg>
      </pc:sldChg>
      <pc:sldChg chg="modSp ord">
        <pc:chgData name="Lev Selector" userId="314cf8c1-d356-4160-b242-72dee3bb7a46" providerId="ADAL" clId="{569605A2-57CF-824C-ADFF-7F9260D9FF8C}" dt="2019-09-02T15:57:57.160" v="4352" actId="1076"/>
        <pc:sldMkLst>
          <pc:docMk/>
          <pc:sldMk cId="320345194" sldId="337"/>
        </pc:sldMkLst>
        <pc:spChg chg="mod">
          <ac:chgData name="Lev Selector" userId="314cf8c1-d356-4160-b242-72dee3bb7a46" providerId="ADAL" clId="{569605A2-57CF-824C-ADFF-7F9260D9FF8C}" dt="2019-09-02T15:57:57.160" v="4352" actId="1076"/>
          <ac:spMkLst>
            <pc:docMk/>
            <pc:sldMk cId="320345194" sldId="337"/>
            <ac:spMk id="14" creationId="{DBD6FD53-BC6D-6648-89D4-D249E70147C0}"/>
          </ac:spMkLst>
        </pc:spChg>
      </pc:sldChg>
      <pc:sldChg chg="modSp">
        <pc:chgData name="Lev Selector" userId="314cf8c1-d356-4160-b242-72dee3bb7a46" providerId="ADAL" clId="{569605A2-57CF-824C-ADFF-7F9260D9FF8C}" dt="2019-09-02T14:31:29.668" v="2767" actId="20577"/>
        <pc:sldMkLst>
          <pc:docMk/>
          <pc:sldMk cId="2058099585" sldId="338"/>
        </pc:sldMkLst>
        <pc:spChg chg="mod">
          <ac:chgData name="Lev Selector" userId="314cf8c1-d356-4160-b242-72dee3bb7a46" providerId="ADAL" clId="{569605A2-57CF-824C-ADFF-7F9260D9FF8C}" dt="2019-09-02T14:31:29.668" v="2767" actId="20577"/>
          <ac:spMkLst>
            <pc:docMk/>
            <pc:sldMk cId="2058099585" sldId="338"/>
            <ac:spMk id="5" creationId="{B7D0ACE8-8575-D04B-8433-825396A8F1FA}"/>
          </ac:spMkLst>
        </pc:spChg>
        <pc:picChg chg="mod">
          <ac:chgData name="Lev Selector" userId="314cf8c1-d356-4160-b242-72dee3bb7a46" providerId="ADAL" clId="{569605A2-57CF-824C-ADFF-7F9260D9FF8C}" dt="2019-09-01T12:27:03.192" v="2125" actId="1036"/>
          <ac:picMkLst>
            <pc:docMk/>
            <pc:sldMk cId="2058099585" sldId="338"/>
            <ac:picMk id="7" creationId="{1B7679AC-2892-6A4C-95E5-85CE6CD0F12F}"/>
          </ac:picMkLst>
        </pc:picChg>
      </pc:sldChg>
      <pc:sldChg chg="modSp">
        <pc:chgData name="Lev Selector" userId="314cf8c1-d356-4160-b242-72dee3bb7a46" providerId="ADAL" clId="{569605A2-57CF-824C-ADFF-7F9260D9FF8C}" dt="2019-08-31T16:04:07.115" v="1628" actId="20577"/>
        <pc:sldMkLst>
          <pc:docMk/>
          <pc:sldMk cId="3466805754" sldId="345"/>
        </pc:sldMkLst>
        <pc:spChg chg="mod">
          <ac:chgData name="Lev Selector" userId="314cf8c1-d356-4160-b242-72dee3bb7a46" providerId="ADAL" clId="{569605A2-57CF-824C-ADFF-7F9260D9FF8C}" dt="2019-08-31T16:04:07.115" v="1628" actId="20577"/>
          <ac:spMkLst>
            <pc:docMk/>
            <pc:sldMk cId="3466805754" sldId="345"/>
            <ac:spMk id="4" creationId="{3E580670-FFC8-2B48-93CE-889C0396A189}"/>
          </ac:spMkLst>
        </pc:spChg>
      </pc:sldChg>
      <pc:sldChg chg="modSp">
        <pc:chgData name="Lev Selector" userId="314cf8c1-d356-4160-b242-72dee3bb7a46" providerId="ADAL" clId="{569605A2-57CF-824C-ADFF-7F9260D9FF8C}" dt="2019-08-31T16:04:18.359" v="1632" actId="20577"/>
        <pc:sldMkLst>
          <pc:docMk/>
          <pc:sldMk cId="4034569342" sldId="346"/>
        </pc:sldMkLst>
        <pc:spChg chg="mod">
          <ac:chgData name="Lev Selector" userId="314cf8c1-d356-4160-b242-72dee3bb7a46" providerId="ADAL" clId="{569605A2-57CF-824C-ADFF-7F9260D9FF8C}" dt="2019-08-31T16:04:18.359" v="1632" actId="20577"/>
          <ac:spMkLst>
            <pc:docMk/>
            <pc:sldMk cId="4034569342" sldId="346"/>
            <ac:spMk id="4" creationId="{3E580670-FFC8-2B48-93CE-889C0396A189}"/>
          </ac:spMkLst>
        </pc:spChg>
        <pc:spChg chg="mod">
          <ac:chgData name="Lev Selector" userId="314cf8c1-d356-4160-b242-72dee3bb7a46" providerId="ADAL" clId="{569605A2-57CF-824C-ADFF-7F9260D9FF8C}" dt="2019-08-31T15:16:18.485" v="37" actId="14100"/>
          <ac:spMkLst>
            <pc:docMk/>
            <pc:sldMk cId="4034569342" sldId="346"/>
            <ac:spMk id="5" creationId="{205DA645-FC66-A640-9497-03E08A0E0224}"/>
          </ac:spMkLst>
        </pc:spChg>
      </pc:sldChg>
      <pc:sldChg chg="addSp delSp modSp">
        <pc:chgData name="Lev Selector" userId="314cf8c1-d356-4160-b242-72dee3bb7a46" providerId="ADAL" clId="{569605A2-57CF-824C-ADFF-7F9260D9FF8C}" dt="2019-09-01T12:29:31.734" v="2151" actId="20577"/>
        <pc:sldMkLst>
          <pc:docMk/>
          <pc:sldMk cId="3146109673" sldId="347"/>
        </pc:sldMkLst>
        <pc:spChg chg="add mod">
          <ac:chgData name="Lev Selector" userId="314cf8c1-d356-4160-b242-72dee3bb7a46" providerId="ADAL" clId="{569605A2-57CF-824C-ADFF-7F9260D9FF8C}" dt="2019-09-01T12:29:31.734" v="2151" actId="20577"/>
          <ac:spMkLst>
            <pc:docMk/>
            <pc:sldMk cId="3146109673" sldId="347"/>
            <ac:spMk id="3" creationId="{F8A7FA6A-926A-F145-BABB-B3D4AD562106}"/>
          </ac:spMkLst>
        </pc:spChg>
        <pc:spChg chg="del mod">
          <ac:chgData name="Lev Selector" userId="314cf8c1-d356-4160-b242-72dee3bb7a46" providerId="ADAL" clId="{569605A2-57CF-824C-ADFF-7F9260D9FF8C}" dt="2019-08-31T15:44:59.941" v="780" actId="478"/>
          <ac:spMkLst>
            <pc:docMk/>
            <pc:sldMk cId="3146109673" sldId="347"/>
            <ac:spMk id="4" creationId="{8A38E8F9-FC80-1D42-8546-41754392167E}"/>
          </ac:spMkLst>
        </pc:spChg>
        <pc:spChg chg="add mod">
          <ac:chgData name="Lev Selector" userId="314cf8c1-d356-4160-b242-72dee3bb7a46" providerId="ADAL" clId="{569605A2-57CF-824C-ADFF-7F9260D9FF8C}" dt="2019-08-31T16:04:55.987" v="1640" actId="14100"/>
          <ac:spMkLst>
            <pc:docMk/>
            <pc:sldMk cId="3146109673" sldId="347"/>
            <ac:spMk id="5" creationId="{73FC24E0-F63B-F74F-BDC9-B751D74BC31C}"/>
          </ac:spMkLst>
        </pc:spChg>
      </pc:sldChg>
      <pc:sldChg chg="addSp delSp modSp add">
        <pc:chgData name="Lev Selector" userId="314cf8c1-d356-4160-b242-72dee3bb7a46" providerId="ADAL" clId="{569605A2-57CF-824C-ADFF-7F9260D9FF8C}" dt="2019-08-31T16:04:42.974" v="1635" actId="20577"/>
        <pc:sldMkLst>
          <pc:docMk/>
          <pc:sldMk cId="4038785441" sldId="348"/>
        </pc:sldMkLst>
        <pc:spChg chg="mod">
          <ac:chgData name="Lev Selector" userId="314cf8c1-d356-4160-b242-72dee3bb7a46" providerId="ADAL" clId="{569605A2-57CF-824C-ADFF-7F9260D9FF8C}" dt="2019-08-31T16:04:42.974" v="1635" actId="20577"/>
          <ac:spMkLst>
            <pc:docMk/>
            <pc:sldMk cId="4038785441" sldId="348"/>
            <ac:spMk id="4" creationId="{3E580670-FFC8-2B48-93CE-889C0396A189}"/>
          </ac:spMkLst>
        </pc:spChg>
        <pc:spChg chg="mod">
          <ac:chgData name="Lev Selector" userId="314cf8c1-d356-4160-b242-72dee3bb7a46" providerId="ADAL" clId="{569605A2-57CF-824C-ADFF-7F9260D9FF8C}" dt="2019-08-31T15:16:26.622" v="52" actId="14100"/>
          <ac:spMkLst>
            <pc:docMk/>
            <pc:sldMk cId="4038785441" sldId="348"/>
            <ac:spMk id="5" creationId="{205DA645-FC66-A640-9497-03E08A0E0224}"/>
          </ac:spMkLst>
        </pc:spChg>
        <pc:spChg chg="mod">
          <ac:chgData name="Lev Selector" userId="314cf8c1-d356-4160-b242-72dee3bb7a46" providerId="ADAL" clId="{569605A2-57CF-824C-ADFF-7F9260D9FF8C}" dt="2019-08-31T15:13:59.471" v="5" actId="1076"/>
          <ac:spMkLst>
            <pc:docMk/>
            <pc:sldMk cId="4038785441" sldId="348"/>
            <ac:spMk id="6" creationId="{4E17E98D-E0FE-6044-BB2C-1EEA18C277DA}"/>
          </ac:spMkLst>
        </pc:spChg>
        <pc:spChg chg="mod">
          <ac:chgData name="Lev Selector" userId="314cf8c1-d356-4160-b242-72dee3bb7a46" providerId="ADAL" clId="{569605A2-57CF-824C-ADFF-7F9260D9FF8C}" dt="2019-08-31T15:15:21.618" v="16" actId="1076"/>
          <ac:spMkLst>
            <pc:docMk/>
            <pc:sldMk cId="4038785441" sldId="348"/>
            <ac:spMk id="7" creationId="{B1148B45-9A9E-F941-813E-745D715AA4DB}"/>
          </ac:spMkLst>
        </pc:spChg>
        <pc:spChg chg="mod">
          <ac:chgData name="Lev Selector" userId="314cf8c1-d356-4160-b242-72dee3bb7a46" providerId="ADAL" clId="{569605A2-57CF-824C-ADFF-7F9260D9FF8C}" dt="2019-08-31T15:14:42.436" v="12" actId="1076"/>
          <ac:spMkLst>
            <pc:docMk/>
            <pc:sldMk cId="4038785441" sldId="348"/>
            <ac:spMk id="8" creationId="{5C06ED3C-69B1-2547-A5EC-57B95794B38A}"/>
          </ac:spMkLst>
        </pc:spChg>
        <pc:spChg chg="mod">
          <ac:chgData name="Lev Selector" userId="314cf8c1-d356-4160-b242-72dee3bb7a46" providerId="ADAL" clId="{569605A2-57CF-824C-ADFF-7F9260D9FF8C}" dt="2019-08-31T15:14:42.436" v="12" actId="1076"/>
          <ac:spMkLst>
            <pc:docMk/>
            <pc:sldMk cId="4038785441" sldId="348"/>
            <ac:spMk id="9" creationId="{3EC24B05-B0D8-A94B-8966-25CC76087F95}"/>
          </ac:spMkLst>
        </pc:spChg>
        <pc:spChg chg="add del mod">
          <ac:chgData name="Lev Selector" userId="314cf8c1-d356-4160-b242-72dee3bb7a46" providerId="ADAL" clId="{569605A2-57CF-824C-ADFF-7F9260D9FF8C}" dt="2019-08-31T15:41:54.813" v="478"/>
          <ac:spMkLst>
            <pc:docMk/>
            <pc:sldMk cId="4038785441" sldId="348"/>
            <ac:spMk id="10" creationId="{4086BD83-900D-D24A-9BA2-993BF1215C27}"/>
          </ac:spMkLst>
        </pc:spChg>
        <pc:spChg chg="mod">
          <ac:chgData name="Lev Selector" userId="314cf8c1-d356-4160-b242-72dee3bb7a46" providerId="ADAL" clId="{569605A2-57CF-824C-ADFF-7F9260D9FF8C}" dt="2019-08-31T15:14:49.767" v="13" actId="1076"/>
          <ac:spMkLst>
            <pc:docMk/>
            <pc:sldMk cId="4038785441" sldId="348"/>
            <ac:spMk id="12" creationId="{2ACC53DF-F9E7-C047-ACEF-6885D214D5CD}"/>
          </ac:spMkLst>
        </pc:spChg>
        <pc:spChg chg="mod">
          <ac:chgData name="Lev Selector" userId="314cf8c1-d356-4160-b242-72dee3bb7a46" providerId="ADAL" clId="{569605A2-57CF-824C-ADFF-7F9260D9FF8C}" dt="2019-08-31T16:03:08.260" v="1620" actId="14100"/>
          <ac:spMkLst>
            <pc:docMk/>
            <pc:sldMk cId="4038785441" sldId="348"/>
            <ac:spMk id="13" creationId="{6797C796-719E-F54A-BE0B-39A69B97EA81}"/>
          </ac:spMkLst>
        </pc:spChg>
        <pc:spChg chg="mod">
          <ac:chgData name="Lev Selector" userId="314cf8c1-d356-4160-b242-72dee3bb7a46" providerId="ADAL" clId="{569605A2-57CF-824C-ADFF-7F9260D9FF8C}" dt="2019-08-31T15:14:11.875" v="6" actId="1076"/>
          <ac:spMkLst>
            <pc:docMk/>
            <pc:sldMk cId="4038785441" sldId="348"/>
            <ac:spMk id="14" creationId="{013F8DA4-72BA-8343-B9DD-693BBD453328}"/>
          </ac:spMkLst>
        </pc:spChg>
        <pc:spChg chg="mod">
          <ac:chgData name="Lev Selector" userId="314cf8c1-d356-4160-b242-72dee3bb7a46" providerId="ADAL" clId="{569605A2-57CF-824C-ADFF-7F9260D9FF8C}" dt="2019-08-31T15:15:28.823" v="18" actId="1076"/>
          <ac:spMkLst>
            <pc:docMk/>
            <pc:sldMk cId="4038785441" sldId="348"/>
            <ac:spMk id="15" creationId="{10491ED6-A4E0-0A46-8A55-FDCCD975B7D9}"/>
          </ac:spMkLst>
        </pc:spChg>
        <pc:spChg chg="mod">
          <ac:chgData name="Lev Selector" userId="314cf8c1-d356-4160-b242-72dee3bb7a46" providerId="ADAL" clId="{569605A2-57CF-824C-ADFF-7F9260D9FF8C}" dt="2019-08-31T15:14:55.686" v="14" actId="1076"/>
          <ac:spMkLst>
            <pc:docMk/>
            <pc:sldMk cId="4038785441" sldId="348"/>
            <ac:spMk id="18" creationId="{4C6FB0FF-F3E6-6A45-92DF-9922AE20B4A6}"/>
          </ac:spMkLst>
        </pc:spChg>
        <pc:spChg chg="del">
          <ac:chgData name="Lev Selector" userId="314cf8c1-d356-4160-b242-72dee3bb7a46" providerId="ADAL" clId="{569605A2-57CF-824C-ADFF-7F9260D9FF8C}" dt="2019-08-31T15:40:15.342" v="387" actId="478"/>
          <ac:spMkLst>
            <pc:docMk/>
            <pc:sldMk cId="4038785441" sldId="348"/>
            <ac:spMk id="19" creationId="{1548D50A-CC06-7942-988D-3D4CBD7BFF55}"/>
          </ac:spMkLst>
        </pc:spChg>
        <pc:spChg chg="mod">
          <ac:chgData name="Lev Selector" userId="314cf8c1-d356-4160-b242-72dee3bb7a46" providerId="ADAL" clId="{569605A2-57CF-824C-ADFF-7F9260D9FF8C}" dt="2019-08-31T15:13:35.133" v="2" actId="1076"/>
          <ac:spMkLst>
            <pc:docMk/>
            <pc:sldMk cId="4038785441" sldId="348"/>
            <ac:spMk id="20" creationId="{CB362AEC-1567-A844-9F0B-272BC6A2E520}"/>
          </ac:spMkLst>
        </pc:spChg>
        <pc:spChg chg="del">
          <ac:chgData name="Lev Selector" userId="314cf8c1-d356-4160-b242-72dee3bb7a46" providerId="ADAL" clId="{569605A2-57CF-824C-ADFF-7F9260D9FF8C}" dt="2019-08-31T15:15:52.988" v="19" actId="478"/>
          <ac:spMkLst>
            <pc:docMk/>
            <pc:sldMk cId="4038785441" sldId="348"/>
            <ac:spMk id="21" creationId="{753EBC98-FFBF-214E-BD1F-27A6D3FCAAC6}"/>
          </ac:spMkLst>
        </pc:spChg>
        <pc:spChg chg="mod">
          <ac:chgData name="Lev Selector" userId="314cf8c1-d356-4160-b242-72dee3bb7a46" providerId="ADAL" clId="{569605A2-57CF-824C-ADFF-7F9260D9FF8C}" dt="2019-08-31T15:14:42.436" v="12" actId="1076"/>
          <ac:spMkLst>
            <pc:docMk/>
            <pc:sldMk cId="4038785441" sldId="348"/>
            <ac:spMk id="22" creationId="{BDAD8E68-600D-4C43-AB22-FC80797A492B}"/>
          </ac:spMkLst>
        </pc:spChg>
        <pc:spChg chg="del mod">
          <ac:chgData name="Lev Selector" userId="314cf8c1-d356-4160-b242-72dee3bb7a46" providerId="ADAL" clId="{569605A2-57CF-824C-ADFF-7F9260D9FF8C}" dt="2019-08-31T15:13:46.327" v="4" actId="478"/>
          <ac:spMkLst>
            <pc:docMk/>
            <pc:sldMk cId="4038785441" sldId="348"/>
            <ac:spMk id="23" creationId="{92B4E593-86EA-B541-9A2C-CEB3181BB09D}"/>
          </ac:spMkLst>
        </pc:spChg>
        <pc:spChg chg="del">
          <ac:chgData name="Lev Selector" userId="314cf8c1-d356-4160-b242-72dee3bb7a46" providerId="ADAL" clId="{569605A2-57CF-824C-ADFF-7F9260D9FF8C}" dt="2019-08-31T15:15:52.988" v="19" actId="478"/>
          <ac:spMkLst>
            <pc:docMk/>
            <pc:sldMk cId="4038785441" sldId="348"/>
            <ac:spMk id="24" creationId="{DFE6D939-602E-C34C-8C96-583AD03A8DD0}"/>
          </ac:spMkLst>
        </pc:spChg>
        <pc:cxnChg chg="mod">
          <ac:chgData name="Lev Selector" userId="314cf8c1-d356-4160-b242-72dee3bb7a46" providerId="ADAL" clId="{569605A2-57CF-824C-ADFF-7F9260D9FF8C}" dt="2019-08-31T15:14:22.907" v="9" actId="14100"/>
          <ac:cxnSpMkLst>
            <pc:docMk/>
            <pc:sldMk cId="4038785441" sldId="348"/>
            <ac:cxnSpMk id="11" creationId="{E94771FD-60D2-B94F-A03D-54AB37D880AB}"/>
          </ac:cxnSpMkLst>
        </pc:cxnChg>
        <pc:cxnChg chg="mod">
          <ac:chgData name="Lev Selector" userId="314cf8c1-d356-4160-b242-72dee3bb7a46" providerId="ADAL" clId="{569605A2-57CF-824C-ADFF-7F9260D9FF8C}" dt="2019-08-31T15:14:33.762" v="11" actId="14100"/>
          <ac:cxnSpMkLst>
            <pc:docMk/>
            <pc:sldMk cId="4038785441" sldId="348"/>
            <ac:cxnSpMk id="16" creationId="{59B5B06D-2666-0D48-9BB2-32DA6F7D80B1}"/>
          </ac:cxnSpMkLst>
        </pc:cxnChg>
      </pc:sldChg>
      <pc:sldChg chg="addSp delSp modSp add">
        <pc:chgData name="Lev Selector" userId="314cf8c1-d356-4160-b242-72dee3bb7a46" providerId="ADAL" clId="{569605A2-57CF-824C-ADFF-7F9260D9FF8C}" dt="2019-09-02T16:04:06.857" v="4487" actId="20577"/>
        <pc:sldMkLst>
          <pc:docMk/>
          <pc:sldMk cId="2710796044" sldId="349"/>
        </pc:sldMkLst>
        <pc:spChg chg="del">
          <ac:chgData name="Lev Selector" userId="314cf8c1-d356-4160-b242-72dee3bb7a46" providerId="ADAL" clId="{569605A2-57CF-824C-ADFF-7F9260D9FF8C}" dt="2019-09-02T15:37:47.823" v="3184" actId="478"/>
          <ac:spMkLst>
            <pc:docMk/>
            <pc:sldMk cId="2710796044" sldId="349"/>
            <ac:spMk id="2" creationId="{FDC32A53-FDBB-A24B-B0ED-AC54407D50F3}"/>
          </ac:spMkLst>
        </pc:spChg>
        <pc:spChg chg="del">
          <ac:chgData name="Lev Selector" userId="314cf8c1-d356-4160-b242-72dee3bb7a46" providerId="ADAL" clId="{569605A2-57CF-824C-ADFF-7F9260D9FF8C}" dt="2019-09-02T15:37:47.823" v="3184" actId="478"/>
          <ac:spMkLst>
            <pc:docMk/>
            <pc:sldMk cId="2710796044" sldId="349"/>
            <ac:spMk id="3" creationId="{9BE7DA6A-5142-B54E-9979-95861815CA5A}"/>
          </ac:spMkLst>
        </pc:spChg>
        <pc:spChg chg="add del mod">
          <ac:chgData name="Lev Selector" userId="314cf8c1-d356-4160-b242-72dee3bb7a46" providerId="ADAL" clId="{569605A2-57CF-824C-ADFF-7F9260D9FF8C}" dt="2019-09-02T15:42:00.743" v="3491"/>
          <ac:spMkLst>
            <pc:docMk/>
            <pc:sldMk cId="2710796044" sldId="349"/>
            <ac:spMk id="4" creationId="{C9DC7CE2-0B09-3342-B4F8-A4CBF1DFF194}"/>
          </ac:spMkLst>
        </pc:spChg>
        <pc:spChg chg="add mod">
          <ac:chgData name="Lev Selector" userId="314cf8c1-d356-4160-b242-72dee3bb7a46" providerId="ADAL" clId="{569605A2-57CF-824C-ADFF-7F9260D9FF8C}" dt="2019-09-02T16:04:06.857" v="4487" actId="20577"/>
          <ac:spMkLst>
            <pc:docMk/>
            <pc:sldMk cId="2710796044" sldId="349"/>
            <ac:spMk id="5" creationId="{2C5A76B3-5760-F141-81CD-1C5B6CEAF7BD}"/>
          </ac:spMkLst>
        </pc:spChg>
        <pc:spChg chg="add mod">
          <ac:chgData name="Lev Selector" userId="314cf8c1-d356-4160-b242-72dee3bb7a46" providerId="ADAL" clId="{569605A2-57CF-824C-ADFF-7F9260D9FF8C}" dt="2019-09-02T16:02:09.298" v="4402" actId="1076"/>
          <ac:spMkLst>
            <pc:docMk/>
            <pc:sldMk cId="2710796044" sldId="349"/>
            <ac:spMk id="9" creationId="{D4AA1DC7-CC59-DF4A-9B18-EC604C8DE60F}"/>
          </ac:spMkLst>
        </pc:spChg>
        <pc:spChg chg="add mod">
          <ac:chgData name="Lev Selector" userId="314cf8c1-d356-4160-b242-72dee3bb7a46" providerId="ADAL" clId="{569605A2-57CF-824C-ADFF-7F9260D9FF8C}" dt="2019-09-02T16:02:05.532" v="4401" actId="1076"/>
          <ac:spMkLst>
            <pc:docMk/>
            <pc:sldMk cId="2710796044" sldId="349"/>
            <ac:spMk id="10" creationId="{2E35AC07-0634-B145-9A5D-60EEB0E6EB96}"/>
          </ac:spMkLst>
        </pc:spChg>
        <pc:spChg chg="add mod">
          <ac:chgData name="Lev Selector" userId="314cf8c1-d356-4160-b242-72dee3bb7a46" providerId="ADAL" clId="{569605A2-57CF-824C-ADFF-7F9260D9FF8C}" dt="2019-09-02T16:02:29.230" v="4404" actId="1076"/>
          <ac:spMkLst>
            <pc:docMk/>
            <pc:sldMk cId="2710796044" sldId="349"/>
            <ac:spMk id="11" creationId="{55505A15-67F9-8D4F-B205-C9163DB286D2}"/>
          </ac:spMkLst>
        </pc:spChg>
        <pc:picChg chg="add del mod">
          <ac:chgData name="Lev Selector" userId="314cf8c1-d356-4160-b242-72dee3bb7a46" providerId="ADAL" clId="{569605A2-57CF-824C-ADFF-7F9260D9FF8C}" dt="2019-09-02T15:59:47.154" v="4371" actId="478"/>
          <ac:picMkLst>
            <pc:docMk/>
            <pc:sldMk cId="2710796044" sldId="349"/>
            <ac:picMk id="6" creationId="{C5361E94-F873-9340-A07E-59C88CA5DA9B}"/>
          </ac:picMkLst>
        </pc:picChg>
        <pc:picChg chg="add del mod">
          <ac:chgData name="Lev Selector" userId="314cf8c1-d356-4160-b242-72dee3bb7a46" providerId="ADAL" clId="{569605A2-57CF-824C-ADFF-7F9260D9FF8C}" dt="2019-09-02T16:01:09.306" v="4378" actId="478"/>
          <ac:picMkLst>
            <pc:docMk/>
            <pc:sldMk cId="2710796044" sldId="349"/>
            <ac:picMk id="7" creationId="{8D7CA4E2-F6D4-9147-96D6-F4AA61E5F131}"/>
          </ac:picMkLst>
        </pc:picChg>
        <pc:picChg chg="add mod">
          <ac:chgData name="Lev Selector" userId="314cf8c1-d356-4160-b242-72dee3bb7a46" providerId="ADAL" clId="{569605A2-57CF-824C-ADFF-7F9260D9FF8C}" dt="2019-09-02T16:02:01.295" v="4400" actId="1076"/>
          <ac:picMkLst>
            <pc:docMk/>
            <pc:sldMk cId="2710796044" sldId="349"/>
            <ac:picMk id="8" creationId="{49D4551A-502E-DC46-96D3-282976E0F2F7}"/>
          </ac:picMkLst>
        </pc:picChg>
      </pc:sldChg>
    </pc:docChg>
  </pc:docChgLst>
  <pc:docChgLst>
    <pc:chgData name="Lev Selector" userId="314cf8c1-d356-4160-b242-72dee3bb7a46" providerId="ADAL" clId="{841A27C7-2046-E54F-8DF5-DE8488B103B6}"/>
    <pc:docChg chg="custSel addSld modSld">
      <pc:chgData name="Lev Selector" userId="314cf8c1-d356-4160-b242-72dee3bb7a46" providerId="ADAL" clId="{841A27C7-2046-E54F-8DF5-DE8488B103B6}" dt="2019-08-29T16:45:21.785" v="703" actId="1037"/>
      <pc:docMkLst>
        <pc:docMk/>
      </pc:docMkLst>
      <pc:sldChg chg="addSp delSp modSp add">
        <pc:chgData name="Lev Selector" userId="314cf8c1-d356-4160-b242-72dee3bb7a46" providerId="ADAL" clId="{841A27C7-2046-E54F-8DF5-DE8488B103B6}" dt="2019-08-29T16:45:21.785" v="703" actId="1037"/>
        <pc:sldMkLst>
          <pc:docMk/>
          <pc:sldMk cId="58800489" sldId="344"/>
        </pc:sldMkLst>
        <pc:spChg chg="del">
          <ac:chgData name="Lev Selector" userId="314cf8c1-d356-4160-b242-72dee3bb7a46" providerId="ADAL" clId="{841A27C7-2046-E54F-8DF5-DE8488B103B6}" dt="2019-08-29T16:19:35.570" v="1" actId="478"/>
          <ac:spMkLst>
            <pc:docMk/>
            <pc:sldMk cId="58800489" sldId="344"/>
            <ac:spMk id="2" creationId="{27AA30E3-D885-2142-A214-D6C6F6B2C187}"/>
          </ac:spMkLst>
        </pc:spChg>
        <pc:spChg chg="del">
          <ac:chgData name="Lev Selector" userId="314cf8c1-d356-4160-b242-72dee3bb7a46" providerId="ADAL" clId="{841A27C7-2046-E54F-8DF5-DE8488B103B6}" dt="2019-08-29T16:19:35.570" v="1" actId="478"/>
          <ac:spMkLst>
            <pc:docMk/>
            <pc:sldMk cId="58800489" sldId="344"/>
            <ac:spMk id="3" creationId="{3966918D-ABA7-6A49-B9DD-608612DAC8CA}"/>
          </ac:spMkLst>
        </pc:spChg>
        <pc:spChg chg="add mod">
          <ac:chgData name="Lev Selector" userId="314cf8c1-d356-4160-b242-72dee3bb7a46" providerId="ADAL" clId="{841A27C7-2046-E54F-8DF5-DE8488B103B6}" dt="2019-08-29T16:30:07.298" v="444" actId="1035"/>
          <ac:spMkLst>
            <pc:docMk/>
            <pc:sldMk cId="58800489" sldId="344"/>
            <ac:spMk id="5" creationId="{A42AB7F0-93D3-8F41-ACC7-97F017976184}"/>
          </ac:spMkLst>
        </pc:spChg>
        <pc:spChg chg="add mod">
          <ac:chgData name="Lev Selector" userId="314cf8c1-d356-4160-b242-72dee3bb7a46" providerId="ADAL" clId="{841A27C7-2046-E54F-8DF5-DE8488B103B6}" dt="2019-08-29T16:30:07.298" v="444" actId="1035"/>
          <ac:spMkLst>
            <pc:docMk/>
            <pc:sldMk cId="58800489" sldId="344"/>
            <ac:spMk id="6" creationId="{CAF6A51B-72CF-444F-9DDE-988DEE3B6D1E}"/>
          </ac:spMkLst>
        </pc:spChg>
        <pc:spChg chg="add mod">
          <ac:chgData name="Lev Selector" userId="314cf8c1-d356-4160-b242-72dee3bb7a46" providerId="ADAL" clId="{841A27C7-2046-E54F-8DF5-DE8488B103B6}" dt="2019-08-29T16:30:07.298" v="444" actId="1035"/>
          <ac:spMkLst>
            <pc:docMk/>
            <pc:sldMk cId="58800489" sldId="344"/>
            <ac:spMk id="7" creationId="{A8698690-0762-CF45-BA9A-FD6F83082559}"/>
          </ac:spMkLst>
        </pc:spChg>
        <pc:spChg chg="add mod">
          <ac:chgData name="Lev Selector" userId="314cf8c1-d356-4160-b242-72dee3bb7a46" providerId="ADAL" clId="{841A27C7-2046-E54F-8DF5-DE8488B103B6}" dt="2019-08-29T16:29:50.230" v="370" actId="1076"/>
          <ac:spMkLst>
            <pc:docMk/>
            <pc:sldMk cId="58800489" sldId="344"/>
            <ac:spMk id="8" creationId="{CA018CA7-3135-074B-A1EB-00A05F6689FF}"/>
          </ac:spMkLst>
        </pc:spChg>
        <pc:spChg chg="add mod">
          <ac:chgData name="Lev Selector" userId="314cf8c1-d356-4160-b242-72dee3bb7a46" providerId="ADAL" clId="{841A27C7-2046-E54F-8DF5-DE8488B103B6}" dt="2019-08-29T16:30:07.298" v="444" actId="1035"/>
          <ac:spMkLst>
            <pc:docMk/>
            <pc:sldMk cId="58800489" sldId="344"/>
            <ac:spMk id="9" creationId="{8F7651BC-8DCA-BE49-84D7-9DF72395F900}"/>
          </ac:spMkLst>
        </pc:spChg>
        <pc:spChg chg="add mod">
          <ac:chgData name="Lev Selector" userId="314cf8c1-d356-4160-b242-72dee3bb7a46" providerId="ADAL" clId="{841A27C7-2046-E54F-8DF5-DE8488B103B6}" dt="2019-08-29T16:30:07.298" v="444" actId="1035"/>
          <ac:spMkLst>
            <pc:docMk/>
            <pc:sldMk cId="58800489" sldId="344"/>
            <ac:spMk id="10" creationId="{040FD4C2-B16B-E84B-BCED-823E7DA60EE3}"/>
          </ac:spMkLst>
        </pc:spChg>
        <pc:spChg chg="add mod">
          <ac:chgData name="Lev Selector" userId="314cf8c1-d356-4160-b242-72dee3bb7a46" providerId="ADAL" clId="{841A27C7-2046-E54F-8DF5-DE8488B103B6}" dt="2019-08-29T16:30:07.298" v="444" actId="1035"/>
          <ac:spMkLst>
            <pc:docMk/>
            <pc:sldMk cId="58800489" sldId="344"/>
            <ac:spMk id="11" creationId="{057BE17E-59AD-3D4D-B5E6-B5DBC314D625}"/>
          </ac:spMkLst>
        </pc:spChg>
        <pc:spChg chg="add mod">
          <ac:chgData name="Lev Selector" userId="314cf8c1-d356-4160-b242-72dee3bb7a46" providerId="ADAL" clId="{841A27C7-2046-E54F-8DF5-DE8488B103B6}" dt="2019-08-29T16:30:24.291" v="458" actId="1038"/>
          <ac:spMkLst>
            <pc:docMk/>
            <pc:sldMk cId="58800489" sldId="344"/>
            <ac:spMk id="12" creationId="{DE6F920D-4962-D043-B6FD-33DBB618E41A}"/>
          </ac:spMkLst>
        </pc:spChg>
        <pc:spChg chg="add mod">
          <ac:chgData name="Lev Selector" userId="314cf8c1-d356-4160-b242-72dee3bb7a46" providerId="ADAL" clId="{841A27C7-2046-E54F-8DF5-DE8488B103B6}" dt="2019-08-29T16:44:57.930" v="648" actId="1037"/>
          <ac:spMkLst>
            <pc:docMk/>
            <pc:sldMk cId="58800489" sldId="344"/>
            <ac:spMk id="25" creationId="{0C56F566-F44A-0346-876C-10DBDE3A4DF5}"/>
          </ac:spMkLst>
        </pc:spChg>
        <pc:spChg chg="add mod">
          <ac:chgData name="Lev Selector" userId="314cf8c1-d356-4160-b242-72dee3bb7a46" providerId="ADAL" clId="{841A27C7-2046-E54F-8DF5-DE8488B103B6}" dt="2019-08-29T16:43:39.563" v="569" actId="20577"/>
          <ac:spMkLst>
            <pc:docMk/>
            <pc:sldMk cId="58800489" sldId="344"/>
            <ac:spMk id="28" creationId="{B333B6CD-83D3-2D40-8267-AC20BCF12060}"/>
          </ac:spMkLst>
        </pc:spChg>
        <pc:spChg chg="add mod">
          <ac:chgData name="Lev Selector" userId="314cf8c1-d356-4160-b242-72dee3bb7a46" providerId="ADAL" clId="{841A27C7-2046-E54F-8DF5-DE8488B103B6}" dt="2019-08-29T16:44:27.688" v="584" actId="14100"/>
          <ac:spMkLst>
            <pc:docMk/>
            <pc:sldMk cId="58800489" sldId="344"/>
            <ac:spMk id="29" creationId="{86619469-F2DA-7948-A6E5-3CF0D605DFDD}"/>
          </ac:spMkLst>
        </pc:spChg>
        <pc:picChg chg="add mod">
          <ac:chgData name="Lev Selector" userId="314cf8c1-d356-4160-b242-72dee3bb7a46" providerId="ADAL" clId="{841A27C7-2046-E54F-8DF5-DE8488B103B6}" dt="2019-08-29T16:30:07.298" v="444" actId="1035"/>
          <ac:picMkLst>
            <pc:docMk/>
            <pc:sldMk cId="58800489" sldId="344"/>
            <ac:picMk id="4" creationId="{00D650C2-93B9-D649-8C7D-FB38403B3DCB}"/>
          </ac:picMkLst>
        </pc:picChg>
        <pc:picChg chg="add mod">
          <ac:chgData name="Lev Selector" userId="314cf8c1-d356-4160-b242-72dee3bb7a46" providerId="ADAL" clId="{841A27C7-2046-E54F-8DF5-DE8488B103B6}" dt="2019-08-29T16:43:19.045" v="558" actId="1076"/>
          <ac:picMkLst>
            <pc:docMk/>
            <pc:sldMk cId="58800489" sldId="344"/>
            <ac:picMk id="14" creationId="{E9B9C234-D619-3548-8166-0C470204EABA}"/>
          </ac:picMkLst>
        </pc:picChg>
        <pc:picChg chg="add mod">
          <ac:chgData name="Lev Selector" userId="314cf8c1-d356-4160-b242-72dee3bb7a46" providerId="ADAL" clId="{841A27C7-2046-E54F-8DF5-DE8488B103B6}" dt="2019-08-29T16:40:18.287" v="476" actId="1076"/>
          <ac:picMkLst>
            <pc:docMk/>
            <pc:sldMk cId="58800489" sldId="344"/>
            <ac:picMk id="16" creationId="{3EC29C3C-D4EF-BA46-A334-1CF9771FF8BF}"/>
          </ac:picMkLst>
        </pc:picChg>
        <pc:picChg chg="add mod">
          <ac:chgData name="Lev Selector" userId="314cf8c1-d356-4160-b242-72dee3bb7a46" providerId="ADAL" clId="{841A27C7-2046-E54F-8DF5-DE8488B103B6}" dt="2019-08-29T16:45:21.785" v="703" actId="1037"/>
          <ac:picMkLst>
            <pc:docMk/>
            <pc:sldMk cId="58800489" sldId="344"/>
            <ac:picMk id="18" creationId="{F42A8684-8C23-1B42-B143-EF9A5A255D60}"/>
          </ac:picMkLst>
        </pc:picChg>
        <pc:picChg chg="add mod">
          <ac:chgData name="Lev Selector" userId="314cf8c1-d356-4160-b242-72dee3bb7a46" providerId="ADAL" clId="{841A27C7-2046-E54F-8DF5-DE8488B103B6}" dt="2019-08-29T16:45:21.785" v="703" actId="1037"/>
          <ac:picMkLst>
            <pc:docMk/>
            <pc:sldMk cId="58800489" sldId="344"/>
            <ac:picMk id="20" creationId="{5292549D-4A0A-584B-BC9A-D33A17FBB6DE}"/>
          </ac:picMkLst>
        </pc:picChg>
        <pc:picChg chg="add mod">
          <ac:chgData name="Lev Selector" userId="314cf8c1-d356-4160-b242-72dee3bb7a46" providerId="ADAL" clId="{841A27C7-2046-E54F-8DF5-DE8488B103B6}" dt="2019-08-29T16:45:21.785" v="703" actId="1037"/>
          <ac:picMkLst>
            <pc:docMk/>
            <pc:sldMk cId="58800489" sldId="344"/>
            <ac:picMk id="22" creationId="{E91AC2D8-6018-4B4B-B09D-CC678158314D}"/>
          </ac:picMkLst>
        </pc:picChg>
        <pc:picChg chg="add mod">
          <ac:chgData name="Lev Selector" userId="314cf8c1-d356-4160-b242-72dee3bb7a46" providerId="ADAL" clId="{841A27C7-2046-E54F-8DF5-DE8488B103B6}" dt="2019-08-29T16:45:21.785" v="703" actId="1037"/>
          <ac:picMkLst>
            <pc:docMk/>
            <pc:sldMk cId="58800489" sldId="344"/>
            <ac:picMk id="24" creationId="{B4F76506-76BE-7A4F-AC05-048BF82E8747}"/>
          </ac:picMkLst>
        </pc:picChg>
        <pc:cxnChg chg="add mod">
          <ac:chgData name="Lev Selector" userId="314cf8c1-d356-4160-b242-72dee3bb7a46" providerId="ADAL" clId="{841A27C7-2046-E54F-8DF5-DE8488B103B6}" dt="2019-08-29T16:43:12.312" v="556" actId="1036"/>
          <ac:cxnSpMkLst>
            <pc:docMk/>
            <pc:sldMk cId="58800489" sldId="344"/>
            <ac:cxnSpMk id="27" creationId="{3F83B4D7-BC56-234F-B262-3B1E885BD72D}"/>
          </ac:cxnSpMkLst>
        </pc:cxnChg>
        <pc:cxnChg chg="add del mod">
          <ac:chgData name="Lev Selector" userId="314cf8c1-d356-4160-b242-72dee3bb7a46" providerId="ADAL" clId="{841A27C7-2046-E54F-8DF5-DE8488B103B6}" dt="2019-08-29T16:45:08.007" v="676" actId="478"/>
          <ac:cxnSpMkLst>
            <pc:docMk/>
            <pc:sldMk cId="58800489" sldId="344"/>
            <ac:cxnSpMk id="31" creationId="{88CE5106-6332-BC4B-88F9-895BC085787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15B94-D9E4-E149-8081-23A720D1EE5F}" type="datetimeFigureOut">
              <a:rPr lang="en-US" smtClean="0"/>
              <a:t>9/18/19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59602-CC24-7346-B914-9B1E8A8A6B31}" type="slidenum">
              <a:rPr lang="en-US" smtClean="0"/>
              <a:t>‹#›</a:t>
            </a:fld>
            <a:endParaRPr lang="en-US"/>
          </a:p>
        </p:txBody>
      </p:sp>
    </p:spTree>
    <p:extLst>
      <p:ext uri="{BB962C8B-B14F-4D97-AF65-F5344CB8AC3E}">
        <p14:creationId xmlns:p14="http://schemas.microsoft.com/office/powerpoint/2010/main" val="183878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959602-CC24-7346-B914-9B1E8A8A6B31}" type="slidenum">
              <a:rPr lang="en-US" smtClean="0"/>
              <a:t>5</a:t>
            </a:fld>
            <a:endParaRPr lang="en-US"/>
          </a:p>
        </p:txBody>
      </p:sp>
    </p:spTree>
    <p:extLst>
      <p:ext uri="{BB962C8B-B14F-4D97-AF65-F5344CB8AC3E}">
        <p14:creationId xmlns:p14="http://schemas.microsoft.com/office/powerpoint/2010/main" val="15771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34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30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67-75F2-EF4B-9DE0-21FDAEC66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99639-B854-674D-ACBA-338D63DD4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8E4296-DC2B-AF42-91B6-17E3997BE2E4}"/>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5" name="Footer Placeholder 4">
            <a:extLst>
              <a:ext uri="{FF2B5EF4-FFF2-40B4-BE49-F238E27FC236}">
                <a16:creationId xmlns:a16="http://schemas.microsoft.com/office/drawing/2014/main" id="{CF880F47-3B0E-704C-82F4-47CA24586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39331-61D1-E44D-8C43-197AE4B19D0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8097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91E7-7FB4-4546-8157-28938279D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9B9C2-E777-4348-BBC7-2890721ED3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7FA6D-4975-5148-9D0D-4F743D24F727}"/>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5" name="Footer Placeholder 4">
            <a:extLst>
              <a:ext uri="{FF2B5EF4-FFF2-40B4-BE49-F238E27FC236}">
                <a16:creationId xmlns:a16="http://schemas.microsoft.com/office/drawing/2014/main" id="{6400D166-568E-2649-9F37-88DC38AA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E222-16A1-C947-8B1E-3ACF3F5C56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96941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C76A-2B25-1A44-91BB-8088E2CC1C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8DD8B-CC03-0745-B893-EEF2A385F3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2342-838E-764F-89C0-BB769EE411B2}"/>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5" name="Footer Placeholder 4">
            <a:extLst>
              <a:ext uri="{FF2B5EF4-FFF2-40B4-BE49-F238E27FC236}">
                <a16:creationId xmlns:a16="http://schemas.microsoft.com/office/drawing/2014/main" id="{E10EDFEC-4C70-7847-9681-6C3761311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DA2E-AD95-AF44-A7A2-7744791955F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69301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032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01414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5244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026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525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8202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7432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1862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43CF-BFB5-3546-88C9-3F4ABDF5B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71888-698C-3048-9E3A-79F283DAC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6CAAE-7E6E-094F-B838-A8D599C7A475}"/>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5" name="Footer Placeholder 4">
            <a:extLst>
              <a:ext uri="{FF2B5EF4-FFF2-40B4-BE49-F238E27FC236}">
                <a16:creationId xmlns:a16="http://schemas.microsoft.com/office/drawing/2014/main" id="{F1236779-3E6E-F94D-A52C-89DB20E89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D567-48AE-8943-81DD-9156637A4FA5}"/>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146139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05483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3613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2584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34C6-BE59-C74D-A804-601DBAECC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495D0D-E2F3-024E-8F35-A32E5235C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632F36-110F-AB45-AACD-B967692D6619}"/>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5" name="Footer Placeholder 4">
            <a:extLst>
              <a:ext uri="{FF2B5EF4-FFF2-40B4-BE49-F238E27FC236}">
                <a16:creationId xmlns:a16="http://schemas.microsoft.com/office/drawing/2014/main" id="{43CDE42B-76C3-C74B-87BA-EC1966BC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2EF09-A125-6A46-98CE-4F27BBF2DF2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6719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FF95-09A5-AD4A-BF49-549FDD4AE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BA89D-12BA-364D-9D8E-653BBF7F02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FDF43-F591-C34C-A19D-72C756D41E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354CF-BB33-C943-A730-FC383D9A54DB}"/>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6" name="Footer Placeholder 5">
            <a:extLst>
              <a:ext uri="{FF2B5EF4-FFF2-40B4-BE49-F238E27FC236}">
                <a16:creationId xmlns:a16="http://schemas.microsoft.com/office/drawing/2014/main" id="{83A13A25-E3C8-964A-A037-7E3FD27A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B8329-5603-654D-A660-FFCA319FE6B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2464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AAB5-2A11-8B46-A36E-45DDB8812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41C71-F1A6-554A-BAD7-8A45038F1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7A02E-E166-EF46-9DEE-108AEC16E0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3CE42-B52C-2942-9A4A-0E4F45F1D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58C1D2-B4E4-AD4A-B8B1-F8B44B8785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2365E-B55D-7344-998C-79153FB40D39}"/>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8" name="Footer Placeholder 7">
            <a:extLst>
              <a:ext uri="{FF2B5EF4-FFF2-40B4-BE49-F238E27FC236}">
                <a16:creationId xmlns:a16="http://schemas.microsoft.com/office/drawing/2014/main" id="{9C75CC9F-B7E5-914A-B6F0-00ADC6CAD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BF07D-E313-CA4B-BB34-30A3407DEFE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5509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080-AE3B-2D44-8F1B-F94E3E24C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EBD38-3EC2-604B-8909-0751DE753FA4}"/>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4" name="Footer Placeholder 3">
            <a:extLst>
              <a:ext uri="{FF2B5EF4-FFF2-40B4-BE49-F238E27FC236}">
                <a16:creationId xmlns:a16="http://schemas.microsoft.com/office/drawing/2014/main" id="{FEF0E821-C95F-7943-8614-AE9CB9DF3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A9F50-050E-B643-A486-F0E3400936D8}"/>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032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F785-C2CE-4F41-9244-07C54AA9035F}"/>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3" name="Footer Placeholder 2">
            <a:extLst>
              <a:ext uri="{FF2B5EF4-FFF2-40B4-BE49-F238E27FC236}">
                <a16:creationId xmlns:a16="http://schemas.microsoft.com/office/drawing/2014/main" id="{FD5C8366-9719-1346-8CA9-FA98FA13A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423BB-263D-BA4B-8180-9360C24F3872}"/>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9619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E274-4263-3C44-A67A-88743FEA2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4D437-E545-9241-9B1A-D8234862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25DD7-587D-2243-8C7B-87745F2B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965333-9154-4F43-AB04-7653AB8969D0}"/>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6" name="Footer Placeholder 5">
            <a:extLst>
              <a:ext uri="{FF2B5EF4-FFF2-40B4-BE49-F238E27FC236}">
                <a16:creationId xmlns:a16="http://schemas.microsoft.com/office/drawing/2014/main" id="{3A3DF337-B84B-0D43-B9B3-C5C52986D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FC9BB-65AC-144D-8509-7666472A5077}"/>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9263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5F18-71F5-404F-976D-621F648F9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49791-DC9D-A945-8D0D-D4A907986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D363C-D267-8D4B-B5E3-457DC9389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9AEDA4-C4FB-564B-ADE2-E7A907511953}"/>
              </a:ext>
            </a:extLst>
          </p:cNvPr>
          <p:cNvSpPr>
            <a:spLocks noGrp="1"/>
          </p:cNvSpPr>
          <p:nvPr>
            <p:ph type="dt" sz="half" idx="10"/>
          </p:nvPr>
        </p:nvSpPr>
        <p:spPr/>
        <p:txBody>
          <a:bodyPr/>
          <a:lstStyle/>
          <a:p>
            <a:fld id="{FBD852D7-E694-214E-8A12-510E0A0329D2}" type="datetimeFigureOut">
              <a:rPr lang="en-US" smtClean="0"/>
              <a:t>9/18/19</a:t>
            </a:fld>
            <a:endParaRPr lang="en-US"/>
          </a:p>
        </p:txBody>
      </p:sp>
      <p:sp>
        <p:nvSpPr>
          <p:cNvPr id="6" name="Footer Placeholder 5">
            <a:extLst>
              <a:ext uri="{FF2B5EF4-FFF2-40B4-BE49-F238E27FC236}">
                <a16:creationId xmlns:a16="http://schemas.microsoft.com/office/drawing/2014/main" id="{67C4D42D-FF74-9246-94C3-9723BF584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69DFD-0B4D-FA4F-9E71-D5181F1CBC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11926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5CD2-8FD3-CA4C-99C9-299FEE54E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F91F3E-101C-5342-8747-F474CDCDA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CD303-CF65-3444-86AC-DDE065E37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852D7-E694-214E-8A12-510E0A0329D2}" type="datetimeFigureOut">
              <a:rPr lang="en-US" smtClean="0"/>
              <a:t>9/18/19</a:t>
            </a:fld>
            <a:endParaRPr lang="en-US"/>
          </a:p>
        </p:txBody>
      </p:sp>
      <p:sp>
        <p:nvSpPr>
          <p:cNvPr id="5" name="Footer Placeholder 4">
            <a:extLst>
              <a:ext uri="{FF2B5EF4-FFF2-40B4-BE49-F238E27FC236}">
                <a16:creationId xmlns:a16="http://schemas.microsoft.com/office/drawing/2014/main" id="{80DBF9CF-381B-8F4B-B04A-1BC917405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8A368C-50DB-5A48-AFBA-3B62FEFE9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0461C-F457-184F-826F-99E566ED8EE5}" type="slidenum">
              <a:rPr lang="en-US" smtClean="0"/>
              <a:t>‹#›</a:t>
            </a:fld>
            <a:endParaRPr lang="en-US"/>
          </a:p>
        </p:txBody>
      </p:sp>
    </p:spTree>
    <p:extLst>
      <p:ext uri="{BB962C8B-B14F-4D97-AF65-F5344CB8AC3E}">
        <p14:creationId xmlns:p14="http://schemas.microsoft.com/office/powerpoint/2010/main" val="371423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3114845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euraldesigner.com/blog/5_algorithms_to_train_a_neural_network" TargetMode="Externa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4.jpe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people.idsia.ch/~juergen/who-invented-backpropagation.html" TargetMode="External"/><Relationship Id="rId11" Type="http://schemas.openxmlformats.org/officeDocument/2006/relationships/image" Target="../media/image19.tiff"/><Relationship Id="rId5" Type="http://schemas.openxmlformats.org/officeDocument/2006/relationships/hyperlink" Target="https://en.wikipedia.org/wiki/Backpropagation" TargetMode="External"/><Relationship Id="rId10" Type="http://schemas.openxmlformats.org/officeDocument/2006/relationships/image" Target="../media/image18.jpeg"/><Relationship Id="rId4" Type="http://schemas.openxmlformats.org/officeDocument/2006/relationships/hyperlink" Target="https://www.quora.com/Why-did-it-take-so-long-to-invent-the-backpropagation-algorithm-Isnt-it-just-a-straightforward-albeit-cumbersome-application-of-the-chain-rule" TargetMode="External"/><Relationship Id="rId9"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412.6980.pd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machinelearningmastery.com/adam-optimization-algorithm-for-deep-learn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achinelearningmastery.com/adam-optimization-algorithm-for-deep-learni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hyperlink" Target="https://scholar.google.com/citations?user=kbN88gsAAAAJ" TargetMode="External"/><Relationship Id="rId3" Type="http://schemas.openxmlformats.org/officeDocument/2006/relationships/hyperlink" Target="https://en.wikipedia.org/wiki/Stochastic_gradient_descent" TargetMode="External"/><Relationship Id="rId7" Type="http://schemas.openxmlformats.org/officeDocument/2006/relationships/hyperlink" Target="http://leon.bottou.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research.fb.com/people/bottou-leon/" TargetMode="External"/><Relationship Id="rId5" Type="http://schemas.openxmlformats.org/officeDocument/2006/relationships/image" Target="../media/image4.tif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hyperlink" Target="http://saitcelebi.com/tut/output/part3.html" TargetMode="External"/><Relationship Id="rId4" Type="http://schemas.openxmlformats.org/officeDocument/2006/relationships/image" Target="../media/image8.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d14TUNcbn1k" TargetMode="External"/><Relationship Id="rId2" Type="http://schemas.openxmlformats.org/officeDocument/2006/relationships/hyperlink" Target="https://www.youtube.com/watch?v=8d6jf7s6_Qs" TargetMode="External"/><Relationship Id="rId1" Type="http://schemas.openxmlformats.org/officeDocument/2006/relationships/slideLayout" Target="../slideLayouts/slideLayout2.xml"/><Relationship Id="rId5" Type="http://schemas.openxmlformats.org/officeDocument/2006/relationships/hyperlink" Target="https://www.youtube.com/watch?v=GJXKOrqZauk" TargetMode="External"/><Relationship Id="rId4" Type="http://schemas.openxmlformats.org/officeDocument/2006/relationships/hyperlink" Target="https://www.youtube.com/watch?v=GlcnxUlrte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A76B3-5760-F141-81CD-1C5B6CEAF7BD}"/>
              </a:ext>
            </a:extLst>
          </p:cNvPr>
          <p:cNvSpPr txBox="1"/>
          <p:nvPr/>
        </p:nvSpPr>
        <p:spPr>
          <a:xfrm>
            <a:off x="97956" y="268132"/>
            <a:ext cx="6949615" cy="6309420"/>
          </a:xfrm>
          <a:prstGeom prst="rect">
            <a:avLst/>
          </a:prstGeom>
          <a:noFill/>
        </p:spPr>
        <p:txBody>
          <a:bodyPr wrap="square" rtlCol="0">
            <a:spAutoFit/>
          </a:bodyPr>
          <a:lstStyle/>
          <a:p>
            <a:r>
              <a:rPr lang="en-US" sz="2400" b="1" dirty="0"/>
              <a:t>Stochastic Gradient Descent (SGD) </a:t>
            </a:r>
          </a:p>
          <a:p>
            <a:r>
              <a:rPr lang="en-US" sz="2400" b="1" dirty="0"/>
              <a:t>using Back-Propagation (BP) of errors </a:t>
            </a:r>
          </a:p>
          <a:p>
            <a:endParaRPr lang="en-US" sz="1000" dirty="0"/>
          </a:p>
          <a:p>
            <a:r>
              <a:rPr lang="en-US" dirty="0"/>
              <a:t>Artificial Neural Networks are functions represented as graphs.</a:t>
            </a:r>
          </a:p>
          <a:p>
            <a:r>
              <a:rPr lang="en-US" dirty="0"/>
              <a:t>They convert input to output.</a:t>
            </a:r>
          </a:p>
          <a:p>
            <a:br>
              <a:rPr lang="en-US" sz="1000" dirty="0"/>
            </a:br>
            <a:r>
              <a:rPr lang="en-US" dirty="0"/>
              <a:t>To train a network means to solve a minimization problem.</a:t>
            </a:r>
          </a:p>
          <a:p>
            <a:r>
              <a:rPr lang="en-US" dirty="0"/>
              <a:t>We find parameters of the network (weights of connections)</a:t>
            </a:r>
          </a:p>
          <a:p>
            <a:r>
              <a:rPr lang="en-US" dirty="0"/>
              <a:t>causing the network to convert input to a desirable output</a:t>
            </a:r>
          </a:p>
          <a:p>
            <a:r>
              <a:rPr lang="en-US" dirty="0"/>
              <a:t>(minimizing the discrepancy / error).</a:t>
            </a:r>
          </a:p>
          <a:p>
            <a:br>
              <a:rPr lang="en-US" sz="1000" dirty="0"/>
            </a:br>
            <a:r>
              <a:rPr lang="en-US" dirty="0"/>
              <a:t>Modern networks have up to 600 millions of weights (and more). Most common way of calculating these weights (and biases) is to use step-by-step (and layer-by-layer) adjustments using one of common methods:</a:t>
            </a:r>
          </a:p>
          <a:p>
            <a:r>
              <a:rPr lang="en-US" sz="1400" dirty="0"/>
              <a:t> - </a:t>
            </a:r>
            <a:r>
              <a:rPr lang="en-US" sz="1400" dirty="0">
                <a:hlinkClick r:id="rId2"/>
              </a:rPr>
              <a:t>https://www.neuraldesigner.com/blog/5_algorithms_to_train_a_neural_network</a:t>
            </a:r>
            <a:endParaRPr lang="en-US" sz="1400" dirty="0"/>
          </a:p>
          <a:p>
            <a:endParaRPr lang="en-US" sz="1400" dirty="0"/>
          </a:p>
          <a:p>
            <a:pPr marL="1200150" lvl="2" indent="-285750">
              <a:buFont typeface="Arial" panose="020B0604020202020204" pitchFamily="34" charset="0"/>
              <a:buChar char="•"/>
            </a:pPr>
            <a:r>
              <a:rPr lang="en-US" dirty="0"/>
              <a:t>Gradient descent</a:t>
            </a:r>
          </a:p>
          <a:p>
            <a:pPr marL="1200150" lvl="2" indent="-285750">
              <a:buFont typeface="Arial" panose="020B0604020202020204" pitchFamily="34" charset="0"/>
              <a:buChar char="•"/>
            </a:pPr>
            <a:r>
              <a:rPr lang="en-US" dirty="0"/>
              <a:t>Newton method</a:t>
            </a:r>
          </a:p>
          <a:p>
            <a:pPr marL="1200150" lvl="2" indent="-285750">
              <a:buFont typeface="Arial" panose="020B0604020202020204" pitchFamily="34" charset="0"/>
              <a:buChar char="•"/>
            </a:pPr>
            <a:r>
              <a:rPr lang="en-US" dirty="0"/>
              <a:t>Conjugate gradient</a:t>
            </a:r>
          </a:p>
          <a:p>
            <a:pPr marL="1200150" lvl="2" indent="-285750">
              <a:buFont typeface="Arial" panose="020B0604020202020204" pitchFamily="34" charset="0"/>
              <a:buChar char="•"/>
            </a:pPr>
            <a:r>
              <a:rPr lang="en-US" dirty="0"/>
              <a:t>Quasi-Newton method</a:t>
            </a:r>
          </a:p>
          <a:p>
            <a:pPr marL="1200150" lvl="2" indent="-285750">
              <a:buFont typeface="Arial" panose="020B0604020202020204" pitchFamily="34" charset="0"/>
              <a:buChar char="•"/>
            </a:pPr>
            <a:r>
              <a:rPr lang="en-US" dirty="0"/>
              <a:t>Levenberg-Marquardt algorithm</a:t>
            </a:r>
          </a:p>
          <a:p>
            <a:endParaRPr lang="en-US" sz="1000" dirty="0"/>
          </a:p>
          <a:p>
            <a:r>
              <a:rPr lang="en-US" dirty="0"/>
              <a:t>In next slides we will concentrate on the most common approach</a:t>
            </a:r>
          </a:p>
          <a:p>
            <a:r>
              <a:rPr lang="en-US" dirty="0"/>
              <a:t>using Stochastic Gradient Descent &amp; Back-Propagation.</a:t>
            </a:r>
          </a:p>
        </p:txBody>
      </p:sp>
      <p:pic>
        <p:nvPicPr>
          <p:cNvPr id="8" name="Picture 7">
            <a:extLst>
              <a:ext uri="{FF2B5EF4-FFF2-40B4-BE49-F238E27FC236}">
                <a16:creationId xmlns:a16="http://schemas.microsoft.com/office/drawing/2014/main" id="{49D4551A-502E-DC46-96D3-282976E0F2F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93354" y="592859"/>
            <a:ext cx="3465713" cy="1959517"/>
          </a:xfrm>
          <a:prstGeom prst="rect">
            <a:avLst/>
          </a:prstGeom>
        </p:spPr>
      </p:pic>
      <p:sp>
        <p:nvSpPr>
          <p:cNvPr id="9" name="TextBox 8">
            <a:extLst>
              <a:ext uri="{FF2B5EF4-FFF2-40B4-BE49-F238E27FC236}">
                <a16:creationId xmlns:a16="http://schemas.microsoft.com/office/drawing/2014/main" id="{D4AA1DC7-CC59-DF4A-9B18-EC604C8DE60F}"/>
              </a:ext>
            </a:extLst>
          </p:cNvPr>
          <p:cNvSpPr txBox="1"/>
          <p:nvPr/>
        </p:nvSpPr>
        <p:spPr>
          <a:xfrm>
            <a:off x="7834636" y="223527"/>
            <a:ext cx="713678" cy="369332"/>
          </a:xfrm>
          <a:prstGeom prst="rect">
            <a:avLst/>
          </a:prstGeom>
          <a:noFill/>
        </p:spPr>
        <p:txBody>
          <a:bodyPr wrap="square" rtlCol="0">
            <a:spAutoFit/>
          </a:bodyPr>
          <a:lstStyle/>
          <a:p>
            <a:r>
              <a:rPr lang="en-US" dirty="0"/>
              <a:t>Input</a:t>
            </a:r>
          </a:p>
        </p:txBody>
      </p:sp>
      <p:sp>
        <p:nvSpPr>
          <p:cNvPr id="10" name="TextBox 9">
            <a:extLst>
              <a:ext uri="{FF2B5EF4-FFF2-40B4-BE49-F238E27FC236}">
                <a16:creationId xmlns:a16="http://schemas.microsoft.com/office/drawing/2014/main" id="{2E35AC07-0634-B145-9A5D-60EEB0E6EB96}"/>
              </a:ext>
            </a:extLst>
          </p:cNvPr>
          <p:cNvSpPr txBox="1"/>
          <p:nvPr/>
        </p:nvSpPr>
        <p:spPr>
          <a:xfrm>
            <a:off x="11071138" y="223527"/>
            <a:ext cx="950169" cy="369332"/>
          </a:xfrm>
          <a:prstGeom prst="rect">
            <a:avLst/>
          </a:prstGeom>
          <a:noFill/>
        </p:spPr>
        <p:txBody>
          <a:bodyPr wrap="square" rtlCol="0">
            <a:spAutoFit/>
          </a:bodyPr>
          <a:lstStyle/>
          <a:p>
            <a:r>
              <a:rPr lang="en-US" dirty="0"/>
              <a:t>Output</a:t>
            </a:r>
          </a:p>
        </p:txBody>
      </p:sp>
      <p:sp>
        <p:nvSpPr>
          <p:cNvPr id="11" name="Right Arrow 10">
            <a:extLst>
              <a:ext uri="{FF2B5EF4-FFF2-40B4-BE49-F238E27FC236}">
                <a16:creationId xmlns:a16="http://schemas.microsoft.com/office/drawing/2014/main" id="{55505A15-67F9-8D4F-B205-C9163DB286D2}"/>
              </a:ext>
            </a:extLst>
          </p:cNvPr>
          <p:cNvSpPr/>
          <p:nvPr/>
        </p:nvSpPr>
        <p:spPr>
          <a:xfrm>
            <a:off x="8951082" y="268132"/>
            <a:ext cx="1717288" cy="272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49A2D55-BE68-ED4F-B782-B698F38F8C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99844" y="2785341"/>
            <a:ext cx="4394200" cy="2451100"/>
          </a:xfrm>
          <a:prstGeom prst="rect">
            <a:avLst/>
          </a:prstGeom>
        </p:spPr>
      </p:pic>
      <p:sp>
        <p:nvSpPr>
          <p:cNvPr id="12" name="Right Arrow 11">
            <a:extLst>
              <a:ext uri="{FF2B5EF4-FFF2-40B4-BE49-F238E27FC236}">
                <a16:creationId xmlns:a16="http://schemas.microsoft.com/office/drawing/2014/main" id="{A6D2A797-9F26-9E4A-A01E-88AC5B098A93}"/>
              </a:ext>
            </a:extLst>
          </p:cNvPr>
          <p:cNvSpPr/>
          <p:nvPr/>
        </p:nvSpPr>
        <p:spPr>
          <a:xfrm>
            <a:off x="6410735" y="1300085"/>
            <a:ext cx="1135507" cy="123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E103B24E-18C9-E64B-9239-343F2CB00A5A}"/>
              </a:ext>
            </a:extLst>
          </p:cNvPr>
          <p:cNvSpPr/>
          <p:nvPr/>
        </p:nvSpPr>
        <p:spPr>
          <a:xfrm rot="1555530">
            <a:off x="6418046" y="3036851"/>
            <a:ext cx="1671573" cy="115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7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1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26537" y="1514899"/>
            <a:ext cx="1344095" cy="2016143"/>
          </a:xfrm>
          <a:prstGeom prst="rect">
            <a:avLst/>
          </a:prstGeom>
          <a:noFill/>
          <a:ln>
            <a:noFill/>
          </a:ln>
        </p:spPr>
      </p:pic>
      <p:sp>
        <p:nvSpPr>
          <p:cNvPr id="2" name="TextBox 1">
            <a:extLst>
              <a:ext uri="{FF2B5EF4-FFF2-40B4-BE49-F238E27FC236}">
                <a16:creationId xmlns:a16="http://schemas.microsoft.com/office/drawing/2014/main" id="{9A2FBB2D-57DE-2347-903D-2F783843285D}"/>
              </a:ext>
            </a:extLst>
          </p:cNvPr>
          <p:cNvSpPr txBox="1"/>
          <p:nvPr/>
        </p:nvSpPr>
        <p:spPr>
          <a:xfrm>
            <a:off x="31557" y="3523901"/>
            <a:ext cx="2379134" cy="3293209"/>
          </a:xfrm>
          <a:prstGeom prst="rect">
            <a:avLst/>
          </a:prstGeom>
          <a:noFill/>
        </p:spPr>
        <p:txBody>
          <a:bodyPr wrap="square" rtlCol="0">
            <a:spAutoFit/>
          </a:bodyPr>
          <a:lstStyle/>
          <a:p>
            <a:r>
              <a:rPr lang="en-US" sz="1600" b="1" kern="0" dirty="0">
                <a:solidFill>
                  <a:srgbClr val="0070C0"/>
                </a:solidFill>
                <a:latin typeface="Calibri" panose="020F0502020204030204" pitchFamily="34" charset="0"/>
                <a:ea typeface="Calibri"/>
                <a:cs typeface="Calibri" panose="020F0502020204030204" pitchFamily="34" charset="0"/>
                <a:sym typeface="Calibri"/>
              </a:rPr>
              <a:t>Seppo </a:t>
            </a:r>
            <a:r>
              <a:rPr lang="en-US" sz="1600" b="1" kern="0" dirty="0" err="1">
                <a:solidFill>
                  <a:srgbClr val="0070C0"/>
                </a:solidFill>
                <a:latin typeface="Calibri" panose="020F0502020204030204" pitchFamily="34" charset="0"/>
                <a:ea typeface="Calibri"/>
                <a:cs typeface="Calibri" panose="020F0502020204030204" pitchFamily="34" charset="0"/>
                <a:sym typeface="Calibri"/>
              </a:rPr>
              <a:t>Linnainmaa</a:t>
            </a:r>
            <a:endParaRPr lang="en-US" sz="1600" b="1" dirty="0">
              <a:solidFill>
                <a:srgbClr val="0070C0"/>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1970 in his master's thesis (in Finnish) he has introduced the method to compute a derivative of a function when the function can be represented as a graph.</a:t>
            </a:r>
          </a:p>
          <a:p>
            <a:r>
              <a:rPr lang="en-US" sz="1600" dirty="0">
                <a:latin typeface="Calibri" panose="020F0502020204030204" pitchFamily="34" charset="0"/>
                <a:cs typeface="Calibri" panose="020F0502020204030204" pitchFamily="34" charset="0"/>
              </a:rPr>
              <a:t>The computation is done by recursively applying the chain rule to the building blocks of the function's graph.</a:t>
            </a:r>
          </a:p>
        </p:txBody>
      </p:sp>
      <p:sp>
        <p:nvSpPr>
          <p:cNvPr id="3" name="TextBox 2">
            <a:extLst>
              <a:ext uri="{FF2B5EF4-FFF2-40B4-BE49-F238E27FC236}">
                <a16:creationId xmlns:a16="http://schemas.microsoft.com/office/drawing/2014/main" id="{47E112B8-1018-B84C-80B8-FA089BF5490C}"/>
              </a:ext>
            </a:extLst>
          </p:cNvPr>
          <p:cNvSpPr txBox="1"/>
          <p:nvPr/>
        </p:nvSpPr>
        <p:spPr>
          <a:xfrm>
            <a:off x="135467" y="114300"/>
            <a:ext cx="5309370" cy="461665"/>
          </a:xfrm>
          <a:prstGeom prst="rect">
            <a:avLst/>
          </a:prstGeom>
          <a:noFill/>
        </p:spPr>
        <p:txBody>
          <a:bodyPr wrap="square" rtlCol="0">
            <a:spAutoFit/>
          </a:bodyPr>
          <a:lstStyle/>
          <a:p>
            <a:r>
              <a:rPr lang="en-US" sz="2400" b="1" dirty="0"/>
              <a:t>Who Invented Back Propagation ?</a:t>
            </a:r>
          </a:p>
        </p:txBody>
      </p:sp>
      <p:sp>
        <p:nvSpPr>
          <p:cNvPr id="4" name="TextBox 3">
            <a:extLst>
              <a:ext uri="{FF2B5EF4-FFF2-40B4-BE49-F238E27FC236}">
                <a16:creationId xmlns:a16="http://schemas.microsoft.com/office/drawing/2014/main" id="{687B0FAD-6532-F941-8090-2E3C01932415}"/>
              </a:ext>
            </a:extLst>
          </p:cNvPr>
          <p:cNvSpPr txBox="1"/>
          <p:nvPr/>
        </p:nvSpPr>
        <p:spPr>
          <a:xfrm>
            <a:off x="126537" y="575965"/>
            <a:ext cx="11294918" cy="646331"/>
          </a:xfrm>
          <a:prstGeom prst="rect">
            <a:avLst/>
          </a:prstGeom>
          <a:noFill/>
        </p:spPr>
        <p:txBody>
          <a:bodyPr wrap="square" rtlCol="0">
            <a:spAutoFit/>
          </a:bodyPr>
          <a:lstStyle/>
          <a:p>
            <a:r>
              <a:rPr lang="en-US" sz="1200" kern="0" dirty="0">
                <a:solidFill>
                  <a:srgbClr val="000000"/>
                </a:solidFill>
                <a:latin typeface="Calibri" panose="020F0502020204030204" pitchFamily="34" charset="0"/>
                <a:ea typeface="Calibri"/>
                <a:cs typeface="Calibri" panose="020F0502020204030204" pitchFamily="34" charset="0"/>
                <a:sym typeface="Calibri"/>
              </a:rPr>
              <a:t> - </a:t>
            </a:r>
            <a:r>
              <a:rPr lang="en-US" sz="1200" dirty="0">
                <a:latin typeface="Calibri" panose="020F0502020204030204" pitchFamily="34" charset="0"/>
                <a:cs typeface="Calibri" panose="020F0502020204030204" pitchFamily="34" charset="0"/>
                <a:hlinkClick r:id="rId4"/>
              </a:rPr>
              <a:t>https://www.quora.com/Why-did-it-take-so-long-to-invent-the-backpropagation-algorithm-Isnt-it-just-a-straightforward-albeit-cumbersome-application-of-the-chain-rule</a:t>
            </a:r>
            <a:r>
              <a:rPr lang="en-US" sz="1200" dirty="0">
                <a:latin typeface="Calibri" panose="020F0502020204030204" pitchFamily="34" charset="0"/>
                <a:cs typeface="Calibri" panose="020F0502020204030204" pitchFamily="34" charset="0"/>
              </a:rPr>
              <a:t> </a:t>
            </a:r>
          </a:p>
          <a:p>
            <a:pPr lvl="0">
              <a:buClr>
                <a:srgbClr val="000000"/>
              </a:buClr>
              <a:defRPr/>
            </a:pPr>
            <a:r>
              <a:rPr lang="en-US" sz="1200" kern="0" dirty="0">
                <a:solidFill>
                  <a:srgbClr val="000000"/>
                </a:solidFill>
                <a:latin typeface="Calibri" panose="020F0502020204030204" pitchFamily="34" charset="0"/>
                <a:ea typeface="Calibri"/>
                <a:cs typeface="Calibri" panose="020F0502020204030204" pitchFamily="34" charset="0"/>
                <a:sym typeface="Calibri"/>
              </a:rPr>
              <a:t> - </a:t>
            </a:r>
            <a:r>
              <a:rPr lang="en-US" sz="1200" u="sng" kern="0" dirty="0">
                <a:solidFill>
                  <a:srgbClr val="0563C1"/>
                </a:solidFill>
                <a:latin typeface="Calibri" panose="020F0502020204030204" pitchFamily="34" charset="0"/>
                <a:ea typeface="Calibri"/>
                <a:cs typeface="Calibri" panose="020F0502020204030204" pitchFamily="34" charset="0"/>
                <a:sym typeface="Calibri"/>
                <a:hlinkClick r:id="rId5"/>
              </a:rPr>
              <a:t>https://en.wikipedia.org/wiki/Backpropagation</a:t>
            </a:r>
            <a:endParaRPr lang="en-US" sz="1200" kern="0" dirty="0">
              <a:solidFill>
                <a:srgbClr val="000000"/>
              </a:solidFill>
              <a:latin typeface="Calibri" panose="020F0502020204030204" pitchFamily="34" charset="0"/>
              <a:ea typeface="Calibri"/>
              <a:cs typeface="Calibri" panose="020F0502020204030204" pitchFamily="34" charset="0"/>
              <a:sym typeface="Calibri"/>
            </a:endParaRPr>
          </a:p>
          <a:p>
            <a:pPr lvl="0">
              <a:buClr>
                <a:srgbClr val="000000"/>
              </a:buClr>
              <a:defRPr/>
            </a:pPr>
            <a:r>
              <a:rPr lang="en-US" sz="1200" kern="0" dirty="0">
                <a:solidFill>
                  <a:srgbClr val="000000"/>
                </a:solidFill>
                <a:latin typeface="Calibri" panose="020F0502020204030204" pitchFamily="34" charset="0"/>
                <a:ea typeface="Calibri"/>
                <a:cs typeface="Calibri" panose="020F0502020204030204" pitchFamily="34" charset="0"/>
                <a:sym typeface="Calibri"/>
              </a:rPr>
              <a:t> - </a:t>
            </a:r>
            <a:r>
              <a:rPr lang="en-US" sz="1200" u="sng" kern="0" dirty="0">
                <a:solidFill>
                  <a:srgbClr val="0563C1"/>
                </a:solidFill>
                <a:latin typeface="Calibri" panose="020F0502020204030204" pitchFamily="34" charset="0"/>
                <a:ea typeface="Calibri"/>
                <a:cs typeface="Calibri" panose="020F0502020204030204" pitchFamily="34" charset="0"/>
                <a:sym typeface="Calibri"/>
                <a:hlinkClick r:id="rId6"/>
              </a:rPr>
              <a:t>http://people.idsia.ch/~juergen/who-invented-backpropagation.html</a:t>
            </a:r>
            <a:endParaRPr lang="en-US" sz="1200" kern="0" dirty="0">
              <a:solidFill>
                <a:srgbClr val="000000"/>
              </a:solidFill>
              <a:latin typeface="Calibri" panose="020F0502020204030204" pitchFamily="34" charset="0"/>
              <a:ea typeface="Calibri"/>
              <a:cs typeface="Calibri" panose="020F0502020204030204" pitchFamily="34" charset="0"/>
              <a:sym typeface="Calibri"/>
            </a:endParaRPr>
          </a:p>
        </p:txBody>
      </p:sp>
      <p:pic>
        <p:nvPicPr>
          <p:cNvPr id="5" name="Picture 4">
            <a:extLst>
              <a:ext uri="{FF2B5EF4-FFF2-40B4-BE49-F238E27FC236}">
                <a16:creationId xmlns:a16="http://schemas.microsoft.com/office/drawing/2014/main" id="{4F35C0FF-A3C8-A242-8339-271410A7A7F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00226" y="1514899"/>
            <a:ext cx="1618627" cy="2009002"/>
          </a:xfrm>
          <a:prstGeom prst="rect">
            <a:avLst/>
          </a:prstGeom>
        </p:spPr>
      </p:pic>
      <p:sp>
        <p:nvSpPr>
          <p:cNvPr id="6" name="TextBox 5">
            <a:extLst>
              <a:ext uri="{FF2B5EF4-FFF2-40B4-BE49-F238E27FC236}">
                <a16:creationId xmlns:a16="http://schemas.microsoft.com/office/drawing/2014/main" id="{C3336CFF-1693-1D47-A4A6-71EF2A6310A8}"/>
              </a:ext>
            </a:extLst>
          </p:cNvPr>
          <p:cNvSpPr txBox="1"/>
          <p:nvPr/>
        </p:nvSpPr>
        <p:spPr>
          <a:xfrm>
            <a:off x="2394984" y="3523900"/>
            <a:ext cx="2121260" cy="2800767"/>
          </a:xfrm>
          <a:prstGeom prst="rect">
            <a:avLst/>
          </a:prstGeom>
          <a:noFill/>
        </p:spPr>
        <p:txBody>
          <a:bodyPr wrap="square" rtlCol="0">
            <a:spAutoFit/>
          </a:bodyPr>
          <a:lstStyle/>
          <a:p>
            <a:r>
              <a:rPr lang="en-US" sz="1600" b="1" dirty="0">
                <a:solidFill>
                  <a:srgbClr val="0070C0"/>
                </a:solidFill>
                <a:latin typeface="Calibri" panose="020F0502020204030204" pitchFamily="34" charset="0"/>
                <a:cs typeface="Calibri" panose="020F0502020204030204" pitchFamily="34" charset="0"/>
              </a:rPr>
              <a:t>Paul John </a:t>
            </a:r>
            <a:r>
              <a:rPr lang="en-US" sz="1600" b="1" dirty="0" err="1">
                <a:solidFill>
                  <a:srgbClr val="0070C0"/>
                </a:solidFill>
                <a:latin typeface="Calibri" panose="020F0502020204030204" pitchFamily="34" charset="0"/>
                <a:cs typeface="Calibri" panose="020F0502020204030204" pitchFamily="34" charset="0"/>
              </a:rPr>
              <a:t>Werbos</a:t>
            </a:r>
            <a:r>
              <a:rPr lang="en-US" sz="1600" dirty="0">
                <a:latin typeface="Calibri" panose="020F0502020204030204" pitchFamily="34" charset="0"/>
                <a:cs typeface="Calibri" panose="020F0502020204030204" pitchFamily="34" charset="0"/>
              </a:rPr>
              <a:t>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In 1974 in is dissertation he has described the process of training artificial neural networks through back-propagation of errors. He also was a pioneer of recurrent neural networks. </a:t>
            </a:r>
          </a:p>
        </p:txBody>
      </p:sp>
      <p:pic>
        <p:nvPicPr>
          <p:cNvPr id="7" name="Picture 6">
            <a:extLst>
              <a:ext uri="{FF2B5EF4-FFF2-40B4-BE49-F238E27FC236}">
                <a16:creationId xmlns:a16="http://schemas.microsoft.com/office/drawing/2014/main" id="{3600AE93-1DFD-294B-88B3-842061AEAB2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809837" y="1514899"/>
            <a:ext cx="1270000" cy="1905000"/>
          </a:xfrm>
          <a:prstGeom prst="rect">
            <a:avLst/>
          </a:prstGeom>
        </p:spPr>
      </p:pic>
      <p:sp>
        <p:nvSpPr>
          <p:cNvPr id="8" name="TextBox 7">
            <a:extLst>
              <a:ext uri="{FF2B5EF4-FFF2-40B4-BE49-F238E27FC236}">
                <a16:creationId xmlns:a16="http://schemas.microsoft.com/office/drawing/2014/main" id="{1D3A691D-921C-B141-BB02-513D4882B00B}"/>
              </a:ext>
            </a:extLst>
          </p:cNvPr>
          <p:cNvSpPr txBox="1"/>
          <p:nvPr/>
        </p:nvSpPr>
        <p:spPr>
          <a:xfrm>
            <a:off x="4739599" y="3442316"/>
            <a:ext cx="3868170" cy="1077218"/>
          </a:xfrm>
          <a:prstGeom prst="rect">
            <a:avLst/>
          </a:prstGeom>
          <a:noFill/>
        </p:spPr>
        <p:txBody>
          <a:bodyPr wrap="square" rtlCol="0">
            <a:spAutoFit/>
          </a:bodyPr>
          <a:lstStyle/>
          <a:p>
            <a:r>
              <a:rPr lang="en-US" sz="1600" b="1" dirty="0">
                <a:solidFill>
                  <a:srgbClr val="0070C0"/>
                </a:solidFill>
                <a:latin typeface="Calibri" panose="020F0502020204030204" pitchFamily="34" charset="0"/>
                <a:cs typeface="Calibri" panose="020F0502020204030204" pitchFamily="34" charset="0"/>
              </a:rPr>
              <a:t>David E. </a:t>
            </a:r>
            <a:r>
              <a:rPr lang="en-US" sz="1600" b="1" dirty="0" err="1">
                <a:solidFill>
                  <a:srgbClr val="0070C0"/>
                </a:solidFill>
                <a:latin typeface="Calibri" panose="020F0502020204030204" pitchFamily="34" charset="0"/>
                <a:cs typeface="Calibri" panose="020F0502020204030204" pitchFamily="34" charset="0"/>
              </a:rPr>
              <a:t>Rumelhart</a:t>
            </a:r>
            <a:r>
              <a:rPr lang="en-US" sz="1600" b="1" dirty="0">
                <a:solidFill>
                  <a:srgbClr val="0070C0"/>
                </a:solidFill>
                <a:latin typeface="Calibri" panose="020F0502020204030204" pitchFamily="34" charset="0"/>
                <a:cs typeface="Calibri" panose="020F0502020204030204" pitchFamily="34" charset="0"/>
              </a:rPr>
              <a:t>,</a:t>
            </a:r>
          </a:p>
          <a:p>
            <a:r>
              <a:rPr lang="en-US" sz="1600" b="1" dirty="0">
                <a:solidFill>
                  <a:srgbClr val="0070C0"/>
                </a:solidFill>
                <a:latin typeface="Calibri" panose="020F0502020204030204" pitchFamily="34" charset="0"/>
                <a:cs typeface="Calibri" panose="020F0502020204030204" pitchFamily="34" charset="0"/>
              </a:rPr>
              <a:t>Geoffrey E. Hinton, &amp; Ronald J. Williams </a:t>
            </a:r>
          </a:p>
          <a:p>
            <a:r>
              <a:rPr lang="en-US" sz="1600" dirty="0">
                <a:latin typeface="Calibri" panose="020F0502020204030204" pitchFamily="34" charset="0"/>
                <a:cs typeface="Calibri" panose="020F0502020204030204" pitchFamily="34" charset="0"/>
              </a:rPr>
              <a:t>Nature, 1986 - "Learning representations by back-propagating errors"</a:t>
            </a:r>
          </a:p>
        </p:txBody>
      </p:sp>
      <p:pic>
        <p:nvPicPr>
          <p:cNvPr id="9" name="Picture 8">
            <a:extLst>
              <a:ext uri="{FF2B5EF4-FFF2-40B4-BE49-F238E27FC236}">
                <a16:creationId xmlns:a16="http://schemas.microsoft.com/office/drawing/2014/main" id="{4F8CDB4D-4712-B04D-BD66-0386E4ECD18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172878" y="1514898"/>
            <a:ext cx="1071850" cy="1339813"/>
          </a:xfrm>
          <a:prstGeom prst="rect">
            <a:avLst/>
          </a:prstGeom>
        </p:spPr>
      </p:pic>
      <p:pic>
        <p:nvPicPr>
          <p:cNvPr id="10" name="Picture 9">
            <a:extLst>
              <a:ext uri="{FF2B5EF4-FFF2-40B4-BE49-F238E27FC236}">
                <a16:creationId xmlns:a16="http://schemas.microsoft.com/office/drawing/2014/main" id="{D597F332-5BFF-1341-94A2-92C2E1B557AD}"/>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7337769" y="1514898"/>
            <a:ext cx="1270000" cy="1735938"/>
          </a:xfrm>
          <a:prstGeom prst="rect">
            <a:avLst/>
          </a:prstGeom>
        </p:spPr>
      </p:pic>
      <p:pic>
        <p:nvPicPr>
          <p:cNvPr id="11" name="Picture 10">
            <a:extLst>
              <a:ext uri="{FF2B5EF4-FFF2-40B4-BE49-F238E27FC236}">
                <a16:creationId xmlns:a16="http://schemas.microsoft.com/office/drawing/2014/main" id="{F245C672-D1D3-A44F-A1BF-437F5F717683}"/>
              </a:ext>
            </a:extLst>
          </p:cNvPr>
          <p:cNvPicPr>
            <a:picLocks noChangeAspect="1"/>
          </p:cNvPicPr>
          <p:nvPr/>
        </p:nvPicPr>
        <p:blipFill>
          <a:blip r:embed="rId11"/>
          <a:stretch>
            <a:fillRect/>
          </a:stretch>
        </p:blipFill>
        <p:spPr>
          <a:xfrm>
            <a:off x="9352359" y="1503400"/>
            <a:ext cx="1344094" cy="1762746"/>
          </a:xfrm>
          <a:prstGeom prst="rect">
            <a:avLst/>
          </a:prstGeom>
        </p:spPr>
      </p:pic>
      <p:sp>
        <p:nvSpPr>
          <p:cNvPr id="12" name="TextBox 11">
            <a:extLst>
              <a:ext uri="{FF2B5EF4-FFF2-40B4-BE49-F238E27FC236}">
                <a16:creationId xmlns:a16="http://schemas.microsoft.com/office/drawing/2014/main" id="{A9266578-8D2A-E74D-8BA9-35B68DCBADEF}"/>
              </a:ext>
            </a:extLst>
          </p:cNvPr>
          <p:cNvSpPr txBox="1"/>
          <p:nvPr/>
        </p:nvSpPr>
        <p:spPr>
          <a:xfrm>
            <a:off x="9244564" y="3341622"/>
            <a:ext cx="2121260" cy="1323439"/>
          </a:xfrm>
          <a:prstGeom prst="rect">
            <a:avLst/>
          </a:prstGeom>
          <a:noFill/>
        </p:spPr>
        <p:txBody>
          <a:bodyPr wrap="square" rtlCol="0">
            <a:spAutoFit/>
          </a:bodyPr>
          <a:lstStyle/>
          <a:p>
            <a:r>
              <a:rPr lang="en-US" sz="1600" b="1" dirty="0">
                <a:solidFill>
                  <a:srgbClr val="0070C0"/>
                </a:solidFill>
                <a:latin typeface="Calibri" panose="020F0502020204030204" pitchFamily="34" charset="0"/>
                <a:cs typeface="Calibri" panose="020F0502020204030204" pitchFamily="34" charset="0"/>
              </a:rPr>
              <a:t>Yann </a:t>
            </a:r>
            <a:r>
              <a:rPr lang="en-US" sz="1600" b="1" dirty="0" err="1">
                <a:solidFill>
                  <a:srgbClr val="0070C0"/>
                </a:solidFill>
                <a:latin typeface="Calibri" panose="020F0502020204030204" pitchFamily="34" charset="0"/>
                <a:cs typeface="Calibri" panose="020F0502020204030204" pitchFamily="34" charset="0"/>
              </a:rPr>
              <a:t>Lecun</a:t>
            </a:r>
            <a:endParaRPr lang="en-US" sz="1600" b="1" dirty="0">
              <a:solidFill>
                <a:srgbClr val="0070C0"/>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1985 Ph.D. Thesis (in French) published back-</a:t>
            </a:r>
            <a:r>
              <a:rPr lang="en-US" sz="1600" dirty="0" err="1">
                <a:latin typeface="Calibri" panose="020F0502020204030204" pitchFamily="34" charset="0"/>
                <a:cs typeface="Calibri" panose="020F0502020204030204" pitchFamily="34" charset="0"/>
              </a:rPr>
              <a:t>propagaion</a:t>
            </a:r>
            <a:r>
              <a:rPr lang="en-US" sz="1600" dirty="0">
                <a:latin typeface="Calibri" panose="020F0502020204030204" pitchFamily="34" charset="0"/>
                <a:cs typeface="Calibri" panose="020F0502020204030204" pitchFamily="34" charset="0"/>
              </a:rPr>
              <a:t> algorithm.</a:t>
            </a:r>
          </a:p>
        </p:txBody>
      </p:sp>
    </p:spTree>
    <p:extLst>
      <p:ext uri="{BB962C8B-B14F-4D97-AF65-F5344CB8AC3E}">
        <p14:creationId xmlns:p14="http://schemas.microsoft.com/office/powerpoint/2010/main" val="132293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215463-4EAB-E44D-859B-5E1E13023A2E}"/>
              </a:ext>
            </a:extLst>
          </p:cNvPr>
          <p:cNvSpPr txBox="1"/>
          <p:nvPr/>
        </p:nvSpPr>
        <p:spPr>
          <a:xfrm>
            <a:off x="121024" y="199994"/>
            <a:ext cx="5123329" cy="584775"/>
          </a:xfrm>
          <a:prstGeom prst="rect">
            <a:avLst/>
          </a:prstGeom>
          <a:noFill/>
        </p:spPr>
        <p:txBody>
          <a:bodyPr wrap="square" rtlCol="0">
            <a:spAutoFit/>
          </a:bodyPr>
          <a:lstStyle/>
          <a:p>
            <a:r>
              <a:rPr lang="en-US" sz="3200" b="1" dirty="0"/>
              <a:t>Vanishing Gradient Problem</a:t>
            </a:r>
          </a:p>
        </p:txBody>
      </p:sp>
      <p:sp>
        <p:nvSpPr>
          <p:cNvPr id="5" name="TextBox 4">
            <a:extLst>
              <a:ext uri="{FF2B5EF4-FFF2-40B4-BE49-F238E27FC236}">
                <a16:creationId xmlns:a16="http://schemas.microsoft.com/office/drawing/2014/main" id="{B7D0ACE8-8575-D04B-8433-825396A8F1FA}"/>
              </a:ext>
            </a:extLst>
          </p:cNvPr>
          <p:cNvSpPr txBox="1"/>
          <p:nvPr/>
        </p:nvSpPr>
        <p:spPr>
          <a:xfrm>
            <a:off x="121025" y="784769"/>
            <a:ext cx="5432610" cy="2862322"/>
          </a:xfrm>
          <a:prstGeom prst="rect">
            <a:avLst/>
          </a:prstGeom>
          <a:noFill/>
        </p:spPr>
        <p:txBody>
          <a:bodyPr wrap="square" rtlCol="0">
            <a:spAutoFit/>
          </a:bodyPr>
          <a:lstStyle/>
          <a:p>
            <a:r>
              <a:rPr lang="en-US" dirty="0"/>
              <a:t>Using backpropagation we calculate gradients layer by layer going backwards using the chain rule:</a:t>
            </a:r>
          </a:p>
          <a:p>
            <a:r>
              <a:rPr lang="en-US" dirty="0"/>
              <a:t>    </a:t>
            </a:r>
            <a:r>
              <a:rPr lang="en-US" dirty="0">
                <a:solidFill>
                  <a:srgbClr val="0070C0"/>
                </a:solidFill>
              </a:rPr>
              <a:t> </a:t>
            </a:r>
            <a:r>
              <a:rPr lang="en-US" dirty="0" err="1">
                <a:solidFill>
                  <a:srgbClr val="0070C0"/>
                </a:solidFill>
              </a:rPr>
              <a:t>dW</a:t>
            </a:r>
            <a:r>
              <a:rPr lang="en-US" dirty="0">
                <a:solidFill>
                  <a:srgbClr val="0070C0"/>
                </a:solidFill>
              </a:rPr>
              <a:t>[m] = </a:t>
            </a:r>
            <a:r>
              <a:rPr lang="en-US" dirty="0" err="1">
                <a:solidFill>
                  <a:srgbClr val="0070C0"/>
                </a:solidFill>
              </a:rPr>
              <a:t>dW</a:t>
            </a:r>
            <a:r>
              <a:rPr lang="en-US" dirty="0">
                <a:solidFill>
                  <a:srgbClr val="0070C0"/>
                </a:solidFill>
              </a:rPr>
              <a:t>[N] * </a:t>
            </a:r>
            <a:r>
              <a:rPr lang="en-US" dirty="0" err="1">
                <a:solidFill>
                  <a:srgbClr val="0070C0"/>
                </a:solidFill>
              </a:rPr>
              <a:t>dW</a:t>
            </a:r>
            <a:r>
              <a:rPr lang="en-US" dirty="0">
                <a:solidFill>
                  <a:srgbClr val="0070C0"/>
                </a:solidFill>
              </a:rPr>
              <a:t>[N-1] * ... </a:t>
            </a:r>
            <a:br>
              <a:rPr lang="en-US" dirty="0"/>
            </a:br>
            <a:r>
              <a:rPr lang="en-US" dirty="0"/>
              <a:t>If gradients become small (for example due to saturation of activation functions in nodes), and number of layers is large, then we will be multiplying multiple small numbers. The result will become vanishingly small. </a:t>
            </a:r>
          </a:p>
          <a:p>
            <a:r>
              <a:rPr lang="en-US" dirty="0"/>
              <a:t>This was shown to prevent successful training of deep neural networks (especially RNNs - Recurrent Neural Networks).</a:t>
            </a:r>
          </a:p>
        </p:txBody>
      </p:sp>
      <p:pic>
        <p:nvPicPr>
          <p:cNvPr id="7" name="Picture 6">
            <a:extLst>
              <a:ext uri="{FF2B5EF4-FFF2-40B4-BE49-F238E27FC236}">
                <a16:creationId xmlns:a16="http://schemas.microsoft.com/office/drawing/2014/main" id="{1B7679AC-2892-6A4C-95E5-85CE6CD0F1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1024" y="4450077"/>
            <a:ext cx="5432611" cy="1640033"/>
          </a:xfrm>
          <a:prstGeom prst="rect">
            <a:avLst/>
          </a:prstGeom>
        </p:spPr>
      </p:pic>
      <p:sp>
        <p:nvSpPr>
          <p:cNvPr id="8" name="TextBox 7">
            <a:extLst>
              <a:ext uri="{FF2B5EF4-FFF2-40B4-BE49-F238E27FC236}">
                <a16:creationId xmlns:a16="http://schemas.microsoft.com/office/drawing/2014/main" id="{0FE87BBD-1B40-D54C-BB07-E2B17EB7193D}"/>
              </a:ext>
            </a:extLst>
          </p:cNvPr>
          <p:cNvSpPr txBox="1"/>
          <p:nvPr/>
        </p:nvSpPr>
        <p:spPr>
          <a:xfrm>
            <a:off x="5983941" y="199994"/>
            <a:ext cx="6208059" cy="6278642"/>
          </a:xfrm>
          <a:prstGeom prst="rect">
            <a:avLst/>
          </a:prstGeom>
          <a:noFill/>
        </p:spPr>
        <p:txBody>
          <a:bodyPr wrap="square" rtlCol="0">
            <a:spAutoFit/>
          </a:bodyPr>
          <a:lstStyle/>
          <a:p>
            <a:r>
              <a:rPr lang="en-US" sz="2400" b="1" dirty="0"/>
              <a:t>Solutions to Vanishing Gradient Problem</a:t>
            </a:r>
          </a:p>
          <a:p>
            <a:endParaRPr lang="en-US" dirty="0"/>
          </a:p>
          <a:p>
            <a:r>
              <a:rPr lang="en-US" dirty="0"/>
              <a:t>Multi-level hierarchy (Jürgen </a:t>
            </a:r>
            <a:r>
              <a:rPr lang="en-US" dirty="0" err="1"/>
              <a:t>Schmidhuber</a:t>
            </a:r>
            <a:r>
              <a:rPr lang="en-US" dirty="0"/>
              <a:t>, 1992) – pre-training one level at a time. Similar approach  - Hinton et al. (2006) - deep belief network model, training one layer at a time.</a:t>
            </a:r>
          </a:p>
          <a:p>
            <a:endParaRPr lang="en-US" dirty="0"/>
          </a:p>
          <a:p>
            <a:r>
              <a:rPr lang="en-US" dirty="0"/>
              <a:t>Gated nodes - LSTM = Long Short-Term Memory (</a:t>
            </a:r>
            <a:r>
              <a:rPr lang="en-US" dirty="0" err="1"/>
              <a:t>Hochreiter</a:t>
            </a:r>
            <a:r>
              <a:rPr lang="en-US" dirty="0"/>
              <a:t> &amp; </a:t>
            </a:r>
            <a:r>
              <a:rPr lang="en-US" dirty="0" err="1"/>
              <a:t>Schmidhuber</a:t>
            </a:r>
            <a:r>
              <a:rPr lang="en-US" dirty="0"/>
              <a:t>, 1997, winning in 2009) and GRU (Gated Recurrent Unit).</a:t>
            </a:r>
          </a:p>
          <a:p>
            <a:endParaRPr lang="en-US" dirty="0"/>
          </a:p>
          <a:p>
            <a:r>
              <a:rPr lang="en-US" dirty="0"/>
              <a:t>Residual networks (Microsoft </a:t>
            </a:r>
            <a:r>
              <a:rPr lang="en-US" dirty="0" err="1"/>
              <a:t>ResNets</a:t>
            </a:r>
            <a:r>
              <a:rPr lang="en-US" dirty="0"/>
              <a:t>) – adding skip-connections between remote layers helps to eliminate the problem.</a:t>
            </a:r>
          </a:p>
          <a:p>
            <a:endParaRPr lang="en-US" dirty="0"/>
          </a:p>
          <a:p>
            <a:r>
              <a:rPr lang="en-US" dirty="0"/>
              <a:t>Faster hardware – helps.</a:t>
            </a:r>
          </a:p>
          <a:p>
            <a:endParaRPr lang="en-US" dirty="0"/>
          </a:p>
          <a:p>
            <a:r>
              <a:rPr lang="en-US" dirty="0"/>
              <a:t>Using </a:t>
            </a:r>
            <a:r>
              <a:rPr lang="en-US" dirty="0" err="1"/>
              <a:t>ReLU</a:t>
            </a:r>
            <a:r>
              <a:rPr lang="en-US" dirty="0"/>
              <a:t> activation function helps, because they only saturate in one direction.</a:t>
            </a:r>
          </a:p>
          <a:p>
            <a:endParaRPr lang="en-US" dirty="0"/>
          </a:p>
          <a:p>
            <a:r>
              <a:rPr lang="en-US" dirty="0"/>
              <a:t>Other methods:</a:t>
            </a:r>
          </a:p>
          <a:p>
            <a:r>
              <a:rPr lang="en-US" dirty="0"/>
              <a:t> - rely only on sign of the gradient (not on the value).</a:t>
            </a:r>
          </a:p>
          <a:p>
            <a:r>
              <a:rPr lang="en-US" dirty="0"/>
              <a:t> - using random search or genetic algorithm instead of gradient.</a:t>
            </a:r>
          </a:p>
        </p:txBody>
      </p:sp>
      <p:cxnSp>
        <p:nvCxnSpPr>
          <p:cNvPr id="3" name="Straight Connector 2">
            <a:extLst>
              <a:ext uri="{FF2B5EF4-FFF2-40B4-BE49-F238E27FC236}">
                <a16:creationId xmlns:a16="http://schemas.microsoft.com/office/drawing/2014/main" id="{DE6D050F-893B-BF4F-A864-A56B22253FCC}"/>
              </a:ext>
            </a:extLst>
          </p:cNvPr>
          <p:cNvCxnSpPr/>
          <p:nvPr/>
        </p:nvCxnSpPr>
        <p:spPr>
          <a:xfrm>
            <a:off x="5800299" y="199994"/>
            <a:ext cx="0" cy="65010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0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180B64D9-ABDB-784E-B2FD-EDF5AD3B5CDA}"/>
              </a:ext>
            </a:extLst>
          </p:cNvPr>
          <p:cNvSpPr txBox="1"/>
          <p:nvPr/>
        </p:nvSpPr>
        <p:spPr>
          <a:xfrm>
            <a:off x="309282" y="246529"/>
            <a:ext cx="6037730" cy="584775"/>
          </a:xfrm>
          <a:prstGeom prst="rect">
            <a:avLst/>
          </a:prstGeom>
          <a:noFill/>
        </p:spPr>
        <p:txBody>
          <a:bodyPr wrap="square" rtlCol="0">
            <a:spAutoFit/>
          </a:bodyPr>
          <a:lstStyle/>
          <a:p>
            <a:r>
              <a:rPr lang="en-US" sz="3200" b="1" dirty="0"/>
              <a:t>Dynamic Learning Rate</a:t>
            </a:r>
          </a:p>
        </p:txBody>
      </p:sp>
      <p:sp>
        <p:nvSpPr>
          <p:cNvPr id="2" name="TextBox 1">
            <a:extLst>
              <a:ext uri="{FF2B5EF4-FFF2-40B4-BE49-F238E27FC236}">
                <a16:creationId xmlns:a16="http://schemas.microsoft.com/office/drawing/2014/main" id="{070A6BDB-59D0-F94F-98CB-387EF0D9D7EB}"/>
              </a:ext>
            </a:extLst>
          </p:cNvPr>
          <p:cNvSpPr txBox="1"/>
          <p:nvPr/>
        </p:nvSpPr>
        <p:spPr>
          <a:xfrm>
            <a:off x="309282" y="979160"/>
            <a:ext cx="11692218" cy="4893647"/>
          </a:xfrm>
          <a:prstGeom prst="rect">
            <a:avLst/>
          </a:prstGeom>
          <a:noFill/>
        </p:spPr>
        <p:txBody>
          <a:bodyPr wrap="square" rtlCol="0">
            <a:spAutoFit/>
          </a:bodyPr>
          <a:lstStyle/>
          <a:p>
            <a:r>
              <a:rPr lang="en-US" sz="2400" dirty="0"/>
              <a:t>Main idea – achieve faster conversion of the model by dynamically </a:t>
            </a:r>
          </a:p>
          <a:p>
            <a:r>
              <a:rPr lang="en-US" sz="2400" dirty="0"/>
              <a:t>changing (decreasing) the learning rate during training.</a:t>
            </a:r>
          </a:p>
          <a:p>
            <a:endParaRPr lang="en-US" sz="2400" dirty="0"/>
          </a:p>
          <a:p>
            <a:r>
              <a:rPr lang="en-US" sz="2400" dirty="0"/>
              <a:t>There is no consensus on which algorithm is better.  The most common algorithms:</a:t>
            </a:r>
            <a:br>
              <a:rPr lang="en-US" sz="2400" dirty="0"/>
            </a:br>
            <a:r>
              <a:rPr lang="en-US" sz="2400" dirty="0"/>
              <a:t>  - Stochastic Gradient Descent (SGD)    </a:t>
            </a:r>
          </a:p>
          <a:p>
            <a:r>
              <a:rPr lang="en-US" sz="2400" dirty="0"/>
              <a:t>  - SGD with momentum</a:t>
            </a:r>
          </a:p>
          <a:p>
            <a:r>
              <a:rPr lang="en-US" sz="2400" dirty="0"/>
              <a:t>  - </a:t>
            </a:r>
            <a:r>
              <a:rPr lang="en-US" sz="2400" dirty="0" err="1"/>
              <a:t>RMSProp</a:t>
            </a:r>
            <a:r>
              <a:rPr lang="en-US" sz="2400" dirty="0"/>
              <a:t>    </a:t>
            </a:r>
          </a:p>
          <a:p>
            <a:r>
              <a:rPr lang="en-US" sz="2400" dirty="0"/>
              <a:t>  - </a:t>
            </a:r>
            <a:r>
              <a:rPr lang="en-US" sz="2400" dirty="0" err="1"/>
              <a:t>RMSProp</a:t>
            </a:r>
            <a:r>
              <a:rPr lang="en-US" sz="2400" dirty="0"/>
              <a:t> with momentum    </a:t>
            </a:r>
          </a:p>
          <a:p>
            <a:r>
              <a:rPr lang="en-US" sz="2400" dirty="0"/>
              <a:t>  - </a:t>
            </a:r>
            <a:r>
              <a:rPr lang="en-US" sz="2400" dirty="0" err="1"/>
              <a:t>AdaDelta</a:t>
            </a:r>
            <a:r>
              <a:rPr lang="en-US" sz="2400" dirty="0"/>
              <a:t>   (see https://</a:t>
            </a:r>
            <a:r>
              <a:rPr lang="en-US" sz="2400" dirty="0" err="1"/>
              <a:t>arxiv.org</a:t>
            </a:r>
            <a:r>
              <a:rPr lang="en-US" sz="2400" dirty="0"/>
              <a:t>/pdf/1212.5701.pdf )    </a:t>
            </a:r>
          </a:p>
          <a:p>
            <a:r>
              <a:rPr lang="en-US" sz="2400" dirty="0"/>
              <a:t>  - Adam (2014-2015 - </a:t>
            </a:r>
            <a:r>
              <a:rPr lang="en-US" sz="2400" dirty="0">
                <a:hlinkClick r:id="rId3"/>
              </a:rPr>
              <a:t>https://arxiv.org/pdf/1412.6980.pdf</a:t>
            </a:r>
            <a:r>
              <a:rPr lang="en-US" sz="2400" dirty="0"/>
              <a:t> ,  </a:t>
            </a:r>
            <a:r>
              <a:rPr lang="en-US" sz="2400" dirty="0">
                <a:hlinkClick r:id="rId4"/>
              </a:rPr>
              <a:t>https://machinelearningmastery.com/adam-optimization-algorithm-for-deep-learning/</a:t>
            </a:r>
            <a:r>
              <a:rPr lang="en-US" sz="2400" dirty="0"/>
              <a:t> ) </a:t>
            </a:r>
          </a:p>
          <a:p>
            <a:endParaRPr lang="en-US" sz="2400" dirty="0"/>
          </a:p>
          <a:p>
            <a:r>
              <a:rPr lang="en-US" sz="2400" dirty="0"/>
              <a:t>Adam has become the default choice in most libraries.</a:t>
            </a:r>
          </a:p>
        </p:txBody>
      </p:sp>
    </p:spTree>
    <p:extLst>
      <p:ext uri="{BB962C8B-B14F-4D97-AF65-F5344CB8AC3E}">
        <p14:creationId xmlns:p14="http://schemas.microsoft.com/office/powerpoint/2010/main" val="42245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107576" y="0"/>
            <a:ext cx="12084423" cy="64940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FF0000"/>
                </a:solidFill>
                <a:latin typeface="Calibri"/>
                <a:ea typeface="Calibri"/>
                <a:cs typeface="Calibri"/>
                <a:sym typeface="Calibri"/>
              </a:rPr>
              <a:t>SGD - Stochastic Gradient Descent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it is common to decrease the learning rate linearly until iteration certain </a:t>
            </a:r>
            <a:r>
              <a:rPr lang="en-US" sz="1600" dirty="0" err="1">
                <a:solidFill>
                  <a:schemeClr val="dk1"/>
                </a:solidFill>
                <a:latin typeface="Calibri"/>
                <a:ea typeface="Calibri"/>
                <a:cs typeface="Calibri"/>
                <a:sym typeface="Calibri"/>
              </a:rPr>
              <a:t>τ</a:t>
            </a:r>
            <a:r>
              <a:rPr lang="en-US" sz="1600" dirty="0">
                <a:solidFill>
                  <a:schemeClr val="dk1"/>
                </a:solidFill>
                <a:latin typeface="Calibri"/>
                <a:ea typeface="Calibri"/>
                <a:cs typeface="Calibri"/>
                <a:sym typeface="Calibri"/>
              </a:rPr>
              <a:t>,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and after that keep it constant (usually at ~1% of the initial value). SGD has trouble navigating ravines, i.e. areas </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where the surface curves much more steeply in one dimension than in another (it oscillates across the slopes </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of the ravine while only making hesitant progress along the bottom towards the local optimum).</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br>
              <a:rPr lang="en-US" sz="1600" dirty="0">
                <a:solidFill>
                  <a:schemeClr val="dk1"/>
                </a:solidFill>
                <a:latin typeface="Calibri"/>
                <a:ea typeface="Calibri"/>
                <a:cs typeface="Calibri"/>
                <a:sym typeface="Calibri"/>
              </a:rPr>
            </a:br>
            <a:r>
              <a:rPr lang="en-US" sz="1600" b="1" dirty="0" err="1">
                <a:solidFill>
                  <a:srgbClr val="FF0000"/>
                </a:solidFill>
                <a:latin typeface="Calibri"/>
                <a:ea typeface="Calibri"/>
                <a:cs typeface="Calibri"/>
                <a:sym typeface="Calibri"/>
              </a:rPr>
              <a:t>AdaGrad</a:t>
            </a:r>
            <a:r>
              <a:rPr lang="en-US" sz="1600" dirty="0">
                <a:solidFill>
                  <a:srgbClr val="FF0000"/>
                </a:solidFill>
                <a:latin typeface="Calibri"/>
                <a:ea typeface="Calibri"/>
                <a:cs typeface="Calibri"/>
                <a:sym typeface="Calibri"/>
              </a:rPr>
              <a:t> </a:t>
            </a:r>
            <a:r>
              <a:rPr lang="en-US" sz="1600" dirty="0">
                <a:solidFill>
                  <a:schemeClr val="dk1"/>
                </a:solidFill>
                <a:latin typeface="Calibri"/>
                <a:ea typeface="Calibri"/>
                <a:cs typeface="Calibri"/>
                <a:sym typeface="Calibri"/>
              </a:rPr>
              <a:t>- Adapts the learning rates of all model parameters by scaling them inversely proportional </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to the </a:t>
            </a:r>
            <a:r>
              <a:rPr lang="en-US" sz="1600" b="1" dirty="0">
                <a:solidFill>
                  <a:srgbClr val="0070C0"/>
                </a:solidFill>
                <a:latin typeface="Calibri"/>
                <a:ea typeface="Calibri"/>
                <a:cs typeface="Calibri"/>
                <a:sym typeface="Calibri"/>
              </a:rPr>
              <a:t>square root of the sum of all of their historical squared values</a:t>
            </a:r>
            <a:r>
              <a:rPr lang="en-US" sz="16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Problem - accumulation of squared gradients from the beginning of training can result in a premature and excessive decrease in the effective learning rate.</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err="1">
                <a:solidFill>
                  <a:srgbClr val="FF0000"/>
                </a:solidFill>
                <a:latin typeface="Calibri"/>
                <a:ea typeface="Calibri"/>
                <a:cs typeface="Calibri"/>
                <a:sym typeface="Calibri"/>
              </a:rPr>
              <a:t>RMSProp</a:t>
            </a:r>
            <a:r>
              <a:rPr lang="en-US" sz="1600" dirty="0">
                <a:solidFill>
                  <a:srgbClr val="FF0000"/>
                </a:solidFill>
                <a:latin typeface="Calibri"/>
                <a:ea typeface="Calibri"/>
                <a:cs typeface="Calibri"/>
                <a:sym typeface="Calibri"/>
              </a:rPr>
              <a:t> </a:t>
            </a:r>
            <a:r>
              <a:rPr lang="en-US" sz="1600" dirty="0">
                <a:solidFill>
                  <a:schemeClr val="dk1"/>
                </a:solidFill>
                <a:latin typeface="Calibri"/>
                <a:ea typeface="Calibri"/>
                <a:cs typeface="Calibri"/>
                <a:sym typeface="Calibri"/>
              </a:rPr>
              <a:t>- Changing the gradient accumulation into an </a:t>
            </a:r>
            <a:r>
              <a:rPr lang="en-US" sz="1600" b="1" dirty="0">
                <a:solidFill>
                  <a:srgbClr val="0070C0"/>
                </a:solidFill>
                <a:latin typeface="Calibri"/>
                <a:ea typeface="Calibri"/>
                <a:cs typeface="Calibri"/>
                <a:sym typeface="Calibri"/>
              </a:rPr>
              <a:t>exponentially weighted moving average</a:t>
            </a:r>
            <a:r>
              <a:rPr lang="en-US" sz="16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It is similar to </a:t>
            </a:r>
            <a:r>
              <a:rPr lang="en-US" sz="1600" b="1" dirty="0" err="1">
                <a:solidFill>
                  <a:srgbClr val="FF0000"/>
                </a:solidFill>
                <a:latin typeface="Calibri"/>
                <a:ea typeface="Calibri"/>
                <a:cs typeface="Calibri"/>
                <a:sym typeface="Calibri"/>
              </a:rPr>
              <a:t>AdaGrad</a:t>
            </a:r>
            <a:r>
              <a:rPr lang="en-US" sz="1600" dirty="0">
                <a:solidFill>
                  <a:srgbClr val="FF0000"/>
                </a:solidFill>
                <a:latin typeface="Calibri"/>
                <a:ea typeface="Calibri"/>
                <a:cs typeface="Calibri"/>
                <a:sym typeface="Calibri"/>
              </a:rPr>
              <a:t> </a:t>
            </a:r>
            <a:r>
              <a:rPr lang="en-US" sz="1600" dirty="0">
                <a:solidFill>
                  <a:schemeClr val="dk1"/>
                </a:solidFill>
                <a:latin typeface="Calibri"/>
                <a:ea typeface="Calibri"/>
                <a:cs typeface="Calibri"/>
                <a:sym typeface="Calibri"/>
              </a:rPr>
              <a:t>but performs better in non-convex scenarios. Eﬀective and practical. One of the go-to optimization methods.</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a:t>
            </a:r>
            <a:br>
              <a:rPr lang="en-US" sz="1600" dirty="0">
                <a:solidFill>
                  <a:schemeClr val="dk1"/>
                </a:solidFill>
                <a:latin typeface="Calibri"/>
                <a:ea typeface="Calibri"/>
                <a:cs typeface="Calibri"/>
                <a:sym typeface="Calibri"/>
              </a:rPr>
            </a:br>
            <a:r>
              <a:rPr lang="en-US" sz="1600" b="1" dirty="0">
                <a:solidFill>
                  <a:srgbClr val="FF0000"/>
                </a:solidFill>
                <a:latin typeface="Calibri"/>
                <a:ea typeface="Calibri"/>
                <a:cs typeface="Calibri"/>
                <a:sym typeface="Calibri"/>
              </a:rPr>
              <a:t>Momentum</a:t>
            </a:r>
            <a:r>
              <a:rPr lang="en-US" sz="1600" dirty="0">
                <a:solidFill>
                  <a:schemeClr val="dk1"/>
                </a:solidFill>
                <a:latin typeface="Calibri"/>
                <a:ea typeface="Calibri"/>
                <a:cs typeface="Calibri"/>
                <a:sym typeface="Calibri"/>
              </a:rPr>
              <a:t> - (</a:t>
            </a:r>
            <a:r>
              <a:rPr lang="en-US" sz="1600" dirty="0" err="1">
                <a:solidFill>
                  <a:schemeClr val="dk1"/>
                </a:solidFill>
                <a:latin typeface="Calibri"/>
                <a:ea typeface="Calibri"/>
                <a:cs typeface="Calibri"/>
                <a:sym typeface="Calibri"/>
              </a:rPr>
              <a:t>Polyak</a:t>
            </a:r>
            <a:r>
              <a:rPr lang="en-US" sz="1600" dirty="0">
                <a:solidFill>
                  <a:schemeClr val="dk1"/>
                </a:solidFill>
                <a:latin typeface="Calibri"/>
                <a:ea typeface="Calibri"/>
                <a:cs typeface="Calibri"/>
                <a:sym typeface="Calibri"/>
              </a:rPr>
              <a:t>, 1964) - accumulates an exponentially decaying moving average of past gradients and continues to move in their direction. Physical analogy: the negative gradient is a force moving a particle through parameter space. We assume unit mass (m=1), so the velocity vector v may also be regarded as the momentum of the particle. People actually use two forces:</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One force is proportional to the </a:t>
            </a:r>
            <a:r>
              <a:rPr lang="en-US" sz="1600" b="1" dirty="0">
                <a:solidFill>
                  <a:srgbClr val="0070C0"/>
                </a:solidFill>
                <a:latin typeface="Calibri"/>
                <a:ea typeface="Calibri"/>
                <a:cs typeface="Calibri"/>
                <a:sym typeface="Calibri"/>
              </a:rPr>
              <a:t>negative gradient of the cost function</a:t>
            </a:r>
            <a:r>
              <a:rPr lang="en-US" sz="1600" dirty="0">
                <a:solidFill>
                  <a:schemeClr val="dk1"/>
                </a:solidFill>
                <a:latin typeface="Calibri"/>
                <a:ea typeface="Calibri"/>
                <a:cs typeface="Calibri"/>
                <a:sym typeface="Calibri"/>
              </a:rPr>
              <a:t>. We can think of the particle as being like a hockey puck sliding down an icy surface. Whenever it descends a steep part of the surface, it gathers speed and continues sliding in that direction until it begins to go uphill again.</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Second force </a:t>
            </a:r>
            <a:r>
              <a:rPr lang="en-US" sz="1600" b="1" dirty="0">
                <a:solidFill>
                  <a:srgbClr val="0070C0"/>
                </a:solidFill>
                <a:latin typeface="Calibri"/>
                <a:ea typeface="Calibri"/>
                <a:cs typeface="Calibri"/>
                <a:sym typeface="Calibri"/>
              </a:rPr>
              <a:t>- viscous drag resistance proportional to –v(t)</a:t>
            </a:r>
            <a:r>
              <a:rPr lang="en-US" sz="1600" dirty="0">
                <a:solidFill>
                  <a:schemeClr val="dk1"/>
                </a:solidFill>
                <a:latin typeface="Calibri"/>
                <a:ea typeface="Calibri"/>
                <a:cs typeface="Calibri"/>
                <a:sym typeface="Calibri"/>
              </a:rPr>
              <a:t>. This force is necessary, because without it the particle will never stop.</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b="1" dirty="0" err="1">
                <a:solidFill>
                  <a:srgbClr val="FF0000"/>
                </a:solidFill>
                <a:latin typeface="Calibri"/>
                <a:ea typeface="Calibri"/>
                <a:cs typeface="Calibri"/>
                <a:sym typeface="Calibri"/>
              </a:rPr>
              <a:t>Nesterov</a:t>
            </a:r>
            <a:r>
              <a:rPr lang="en-US" sz="1600" b="1" dirty="0">
                <a:solidFill>
                  <a:srgbClr val="FF0000"/>
                </a:solidFill>
                <a:latin typeface="Calibri"/>
                <a:ea typeface="Calibri"/>
                <a:cs typeface="Calibri"/>
                <a:sym typeface="Calibri"/>
              </a:rPr>
              <a:t> Momentum</a:t>
            </a:r>
            <a:r>
              <a:rPr lang="en-US" sz="1600" dirty="0">
                <a:solidFill>
                  <a:schemeClr val="dk1"/>
                </a:solidFill>
                <a:latin typeface="Calibri"/>
                <a:ea typeface="Calibri"/>
                <a:cs typeface="Calibri"/>
                <a:sym typeface="Calibri"/>
              </a:rPr>
              <a:t> - the gradient is evaluated </a:t>
            </a:r>
            <a:r>
              <a:rPr lang="en-US" sz="1600" b="1" dirty="0">
                <a:solidFill>
                  <a:srgbClr val="0070C0"/>
                </a:solidFill>
                <a:latin typeface="Calibri"/>
                <a:ea typeface="Calibri"/>
                <a:cs typeface="Calibri"/>
                <a:sym typeface="Calibri"/>
              </a:rPr>
              <a:t>after</a:t>
            </a:r>
            <a:r>
              <a:rPr lang="en-US" sz="1600" dirty="0">
                <a:solidFill>
                  <a:srgbClr val="0070C0"/>
                </a:solidFill>
                <a:latin typeface="Calibri"/>
                <a:ea typeface="Calibri"/>
                <a:cs typeface="Calibri"/>
                <a:sym typeface="Calibri"/>
              </a:rPr>
              <a:t> </a:t>
            </a:r>
            <a:r>
              <a:rPr lang="en-US" sz="1600" dirty="0">
                <a:solidFill>
                  <a:schemeClr val="dk1"/>
                </a:solidFill>
                <a:latin typeface="Calibri"/>
                <a:ea typeface="Calibri"/>
                <a:cs typeface="Calibri"/>
                <a:sym typeface="Calibri"/>
              </a:rPr>
              <a:t>the current velocity is applied (thus correcting the standard method of momentum).</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dirty="0"/>
          </a:p>
          <a:p>
            <a:pPr lvl="0"/>
            <a:r>
              <a:rPr lang="en-US" sz="1600" b="1" dirty="0">
                <a:solidFill>
                  <a:srgbClr val="FF0000"/>
                </a:solidFill>
                <a:latin typeface="Calibri"/>
                <a:ea typeface="Calibri"/>
                <a:cs typeface="Calibri"/>
                <a:sym typeface="Calibri"/>
              </a:rPr>
              <a:t>Adam</a:t>
            </a:r>
            <a:r>
              <a:rPr lang="en-US" sz="1600" dirty="0">
                <a:solidFill>
                  <a:srgbClr val="FF0000"/>
                </a:solidFill>
                <a:latin typeface="Calibri"/>
                <a:ea typeface="Calibri"/>
                <a:cs typeface="Calibri"/>
                <a:sym typeface="Calibri"/>
              </a:rPr>
              <a:t> </a:t>
            </a:r>
            <a:r>
              <a:rPr lang="en-US" sz="1600" dirty="0">
                <a:solidFill>
                  <a:schemeClr val="dk1"/>
                </a:solidFill>
                <a:latin typeface="Calibri"/>
                <a:ea typeface="Calibri"/>
                <a:cs typeface="Calibri"/>
                <a:sym typeface="Calibri"/>
              </a:rPr>
              <a:t>- a variant on the combination of </a:t>
            </a:r>
            <a:r>
              <a:rPr lang="en-US" sz="1600" dirty="0" err="1">
                <a:solidFill>
                  <a:schemeClr val="dk1"/>
                </a:solidFill>
                <a:latin typeface="Calibri"/>
                <a:ea typeface="Calibri"/>
                <a:cs typeface="Calibri"/>
                <a:sym typeface="Calibri"/>
              </a:rPr>
              <a:t>RMSProp</a:t>
            </a:r>
            <a:r>
              <a:rPr lang="en-US" sz="1600" dirty="0">
                <a:solidFill>
                  <a:schemeClr val="dk1"/>
                </a:solidFill>
                <a:latin typeface="Calibri"/>
                <a:ea typeface="Calibri"/>
                <a:cs typeface="Calibri"/>
                <a:sym typeface="Calibri"/>
              </a:rPr>
              <a:t> and momentum.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 </a:t>
            </a:r>
            <a:r>
              <a:rPr lang="en-US" sz="1600" dirty="0">
                <a:hlinkClick r:id="rId3"/>
              </a:rPr>
              <a:t>https://machinelearningmastery.com/adam-optimization-algorithm-for-deep-learning/</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pic>
        <p:nvPicPr>
          <p:cNvPr id="106" name="Google Shape;106;p1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905331" y="272716"/>
            <a:ext cx="2126248" cy="894681"/>
          </a:xfrm>
          <a:prstGeom prst="rect">
            <a:avLst/>
          </a:prstGeom>
          <a:noFill/>
          <a:ln>
            <a:noFill/>
          </a:ln>
        </p:spPr>
      </p:pic>
    </p:spTree>
    <p:extLst>
      <p:ext uri="{BB962C8B-B14F-4D97-AF65-F5344CB8AC3E}">
        <p14:creationId xmlns:p14="http://schemas.microsoft.com/office/powerpoint/2010/main" val="260840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p:nvPr/>
        </p:nvSpPr>
        <p:spPr>
          <a:xfrm>
            <a:off x="112745" y="0"/>
            <a:ext cx="6344672" cy="2666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Stochastic Gradient Descent (SGD)</a:t>
            </a:r>
            <a:endParaRPr b="1" dirty="0"/>
          </a:p>
          <a:p>
            <a:pPr marL="0" marR="0" lvl="0" indent="0" algn="l" rtl="0">
              <a:spcBef>
                <a:spcPts val="0"/>
              </a:spcBef>
              <a:spcAft>
                <a:spcPts val="0"/>
              </a:spcAft>
              <a:buNone/>
            </a:pPr>
            <a:br>
              <a:rPr lang="en-US" sz="900"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 - </a:t>
            </a:r>
            <a:r>
              <a:rPr lang="en-US" u="sng" dirty="0">
                <a:solidFill>
                  <a:schemeClr val="hlink"/>
                </a:solidFill>
                <a:latin typeface="Calibri"/>
                <a:ea typeface="Calibri"/>
                <a:cs typeface="Calibri"/>
                <a:sym typeface="Calibri"/>
                <a:hlinkClick r:id="rId3"/>
              </a:rPr>
              <a:t>https://en.wikipedia.org/wiki/Stochastic_gradient_descent</a:t>
            </a:r>
            <a:endParaRPr dirty="0">
              <a:solidFill>
                <a:schemeClr val="dk1"/>
              </a:solidFill>
              <a:latin typeface="Calibri"/>
              <a:ea typeface="Calibri"/>
              <a:cs typeface="Calibri"/>
              <a:sym typeface="Calibri"/>
            </a:endParaRPr>
          </a:p>
          <a:p>
            <a:pPr lvl="0"/>
            <a:r>
              <a:rPr lang="en-US" dirty="0">
                <a:solidFill>
                  <a:schemeClr val="dk1"/>
                </a:solidFill>
                <a:ea typeface="Calibri"/>
                <a:cs typeface="Calibri"/>
                <a:sym typeface="Calibri"/>
              </a:rPr>
              <a:t>Modern deep networks have tens of millions of weights (sometimes hundreds of millions). Computing </a:t>
            </a:r>
            <a:r>
              <a:rPr lang="en-US" dirty="0">
                <a:solidFill>
                  <a:schemeClr val="dk1"/>
                </a:solidFill>
                <a:latin typeface="Calibri"/>
                <a:ea typeface="Calibri"/>
                <a:cs typeface="Calibri"/>
                <a:sym typeface="Calibri"/>
              </a:rPr>
              <a:t>true gradient becomes very expensive when number of dimensions is large. Solution – SGD: we calculate gradient for a small random subset of dimensions. Each step is much “cheaper” to calculate. We may need more steps, though. But it is still cheaper. </a:t>
            </a:r>
            <a:endParaRPr dirty="0">
              <a:solidFill>
                <a:schemeClr val="dk1"/>
              </a:solidFill>
              <a:latin typeface="Calibri"/>
              <a:ea typeface="Calibri"/>
              <a:cs typeface="Calibri"/>
              <a:sym typeface="Calibri"/>
            </a:endParaRPr>
          </a:p>
        </p:txBody>
      </p:sp>
      <p:pic>
        <p:nvPicPr>
          <p:cNvPr id="199" name="Google Shape;199;p32"/>
          <p:cNvPicPr preferRelativeResize="0"/>
          <p:nvPr/>
        </p:nvPicPr>
        <p:blipFill rotWithShape="1">
          <a:blip r:embed="rId4">
            <a:alphaModFix/>
          </a:blip>
          <a:srcRect/>
          <a:stretch/>
        </p:blipFill>
        <p:spPr>
          <a:xfrm>
            <a:off x="167640" y="2666315"/>
            <a:ext cx="5476599" cy="4066499"/>
          </a:xfrm>
          <a:prstGeom prst="rect">
            <a:avLst/>
          </a:prstGeom>
          <a:noFill/>
          <a:ln>
            <a:noFill/>
          </a:ln>
        </p:spPr>
      </p:pic>
      <p:pic>
        <p:nvPicPr>
          <p:cNvPr id="4" name="Picture 3">
            <a:extLst>
              <a:ext uri="{FF2B5EF4-FFF2-40B4-BE49-F238E27FC236}">
                <a16:creationId xmlns:a16="http://schemas.microsoft.com/office/drawing/2014/main" id="{403B33D7-2E38-C342-9EE7-9E71F13FF13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70595" y="209174"/>
            <a:ext cx="1765238" cy="1845476"/>
          </a:xfrm>
          <a:prstGeom prst="rect">
            <a:avLst/>
          </a:prstGeom>
        </p:spPr>
      </p:pic>
      <p:sp>
        <p:nvSpPr>
          <p:cNvPr id="5" name="Google Shape;90;p13">
            <a:extLst>
              <a:ext uri="{FF2B5EF4-FFF2-40B4-BE49-F238E27FC236}">
                <a16:creationId xmlns:a16="http://schemas.microsoft.com/office/drawing/2014/main" id="{8B1B7F54-D26E-3545-A463-FFF568D159D6}"/>
              </a:ext>
            </a:extLst>
          </p:cNvPr>
          <p:cNvSpPr txBox="1"/>
          <p:nvPr/>
        </p:nvSpPr>
        <p:spPr>
          <a:xfrm>
            <a:off x="7270595" y="2174488"/>
            <a:ext cx="4753765" cy="3256156"/>
          </a:xfrm>
          <a:prstGeom prst="rect">
            <a:avLst/>
          </a:prstGeom>
          <a:noFill/>
          <a:ln>
            <a:noFill/>
          </a:ln>
        </p:spPr>
        <p:txBody>
          <a:bodyPr spcFirstLastPara="1" wrap="square" lIns="91425" tIns="45700" rIns="91425" bIns="45700" anchor="t" anchorCtr="0">
            <a:noAutofit/>
          </a:bodyPr>
          <a:lstStyle/>
          <a:p>
            <a:r>
              <a:rPr lang="en-US" b="1" dirty="0">
                <a:solidFill>
                  <a:srgbClr val="0070C0"/>
                </a:solidFill>
                <a:ea typeface="Calibri"/>
                <a:cs typeface="Calibri"/>
                <a:sym typeface="Calibri"/>
              </a:rPr>
              <a:t>Léon </a:t>
            </a:r>
            <a:r>
              <a:rPr lang="en-US" b="1" dirty="0" err="1">
                <a:solidFill>
                  <a:srgbClr val="0070C0"/>
                </a:solidFill>
                <a:ea typeface="Calibri"/>
                <a:cs typeface="Calibri"/>
                <a:sym typeface="Calibri"/>
              </a:rPr>
              <a:t>Bottou</a:t>
            </a:r>
            <a:r>
              <a:rPr lang="en-US" b="1" dirty="0">
                <a:solidFill>
                  <a:srgbClr val="0070C0"/>
                </a:solidFill>
                <a:ea typeface="Calibri"/>
                <a:cs typeface="Calibri"/>
                <a:sym typeface="Calibri"/>
              </a:rPr>
              <a:t> </a:t>
            </a:r>
          </a:p>
          <a:p>
            <a:r>
              <a:rPr lang="en-US" sz="1600" dirty="0">
                <a:solidFill>
                  <a:schemeClr val="dk1"/>
                </a:solidFill>
                <a:ea typeface="Calibri"/>
                <a:cs typeface="Calibri"/>
                <a:sym typeface="Calibri"/>
              </a:rPr>
              <a:t>has i</a:t>
            </a:r>
            <a:r>
              <a:rPr lang="en-US" sz="1600" dirty="0">
                <a:solidFill>
                  <a:schemeClr val="dk1"/>
                </a:solidFill>
                <a:latin typeface="Calibri"/>
                <a:ea typeface="Calibri"/>
                <a:cs typeface="Calibri"/>
                <a:sym typeface="Calibri"/>
              </a:rPr>
              <a:t>ntroduced </a:t>
            </a:r>
            <a:r>
              <a:rPr lang="en-US" sz="1600" b="1" dirty="0">
                <a:solidFill>
                  <a:srgbClr val="FF0000"/>
                </a:solidFill>
                <a:latin typeface="Calibri"/>
                <a:ea typeface="Calibri"/>
                <a:cs typeface="Calibri"/>
                <a:sym typeface="Calibri"/>
              </a:rPr>
              <a:t>stochastic gradient descent </a:t>
            </a:r>
            <a:r>
              <a:rPr lang="en-US" sz="1600" dirty="0">
                <a:solidFill>
                  <a:schemeClr val="dk1"/>
                </a:solidFill>
                <a:latin typeface="Calibri"/>
                <a:ea typeface="Calibri"/>
                <a:cs typeface="Calibri"/>
                <a:sym typeface="Calibri"/>
              </a:rPr>
              <a:t>in 1998</a:t>
            </a:r>
            <a:endParaRPr sz="1600"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a:t>
            </a:r>
            <a:r>
              <a:rPr lang="en-US" sz="1600" dirty="0" err="1">
                <a:solidFill>
                  <a:schemeClr val="dk1"/>
                </a:solidFill>
                <a:latin typeface="Calibri"/>
                <a:ea typeface="Calibri"/>
                <a:cs typeface="Calibri"/>
                <a:sym typeface="Calibri"/>
              </a:rPr>
              <a:t>Bottou</a:t>
            </a:r>
            <a:r>
              <a:rPr lang="en-US" sz="1600" dirty="0">
                <a:solidFill>
                  <a:schemeClr val="dk1"/>
                </a:solidFill>
                <a:latin typeface="Calibri"/>
                <a:ea typeface="Calibri"/>
                <a:cs typeface="Calibri"/>
                <a:sym typeface="Calibri"/>
              </a:rPr>
              <a:t>, Léon (1998). "Online Algorithms and Stochastic Approximations".</a:t>
            </a:r>
            <a:endParaRPr sz="1600" dirty="0"/>
          </a:p>
          <a:p>
            <a:pPr marL="0" marR="0" lvl="0" indent="0" algn="l" rtl="0">
              <a:spcBef>
                <a:spcPts val="0"/>
              </a:spcBef>
              <a:spcAft>
                <a:spcPts val="0"/>
              </a:spcAft>
              <a:buNone/>
            </a:pPr>
            <a:endParaRPr lang="en-US"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Facebook Research since 2015</a:t>
            </a:r>
            <a:endParaRPr sz="1600"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Past: AT&amp;T Bell Laboratories, AT&amp;T Labs, NEC Labs America, and Microsoft Research. </a:t>
            </a:r>
            <a:endParaRPr sz="1600"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 </a:t>
            </a:r>
            <a:r>
              <a:rPr lang="en-US" sz="1400" u="sng" dirty="0">
                <a:solidFill>
                  <a:schemeClr val="hlink"/>
                </a:solidFill>
                <a:latin typeface="Calibri"/>
                <a:ea typeface="Calibri"/>
                <a:cs typeface="Calibri"/>
                <a:sym typeface="Calibri"/>
                <a:hlinkClick r:id="rId6"/>
              </a:rPr>
              <a:t>https://research.fb.com/people/bottou-leon/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 </a:t>
            </a:r>
            <a:r>
              <a:rPr lang="en-US" sz="1400" u="sng" dirty="0">
                <a:solidFill>
                  <a:schemeClr val="hlink"/>
                </a:solidFill>
                <a:latin typeface="Calibri"/>
                <a:ea typeface="Calibri"/>
                <a:cs typeface="Calibri"/>
                <a:sym typeface="Calibri"/>
                <a:hlinkClick r:id="rId7"/>
              </a:rPr>
              <a:t>http://leon.bottou.org</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 </a:t>
            </a:r>
            <a:r>
              <a:rPr lang="en-US" sz="1400" u="sng" dirty="0">
                <a:solidFill>
                  <a:schemeClr val="hlink"/>
                </a:solidFill>
                <a:latin typeface="Calibri"/>
                <a:ea typeface="Calibri"/>
                <a:cs typeface="Calibri"/>
                <a:sym typeface="Calibri"/>
                <a:hlinkClick r:id="rId8"/>
              </a:rPr>
              <a:t>https://scholar.google.com/citations?user=kbN88gsAAAAJ</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965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AA46C0-B2B2-B745-9CE8-BBD34D7FDFFE}"/>
              </a:ext>
            </a:extLst>
          </p:cNvPr>
          <p:cNvSpPr txBox="1"/>
          <p:nvPr/>
        </p:nvSpPr>
        <p:spPr>
          <a:xfrm>
            <a:off x="282388" y="161365"/>
            <a:ext cx="6575611" cy="584775"/>
          </a:xfrm>
          <a:prstGeom prst="rect">
            <a:avLst/>
          </a:prstGeom>
          <a:noFill/>
        </p:spPr>
        <p:txBody>
          <a:bodyPr wrap="square" rtlCol="0">
            <a:spAutoFit/>
          </a:bodyPr>
          <a:lstStyle/>
          <a:p>
            <a:r>
              <a:rPr lang="en-US" sz="3200" b="1" dirty="0"/>
              <a:t>SGD = Stochastic Gradient Descent</a:t>
            </a:r>
          </a:p>
        </p:txBody>
      </p:sp>
      <p:sp>
        <p:nvSpPr>
          <p:cNvPr id="3" name="TextBox 2">
            <a:extLst>
              <a:ext uri="{FF2B5EF4-FFF2-40B4-BE49-F238E27FC236}">
                <a16:creationId xmlns:a16="http://schemas.microsoft.com/office/drawing/2014/main" id="{8675565B-CEB4-B04E-8AB9-B804DB3AF95F}"/>
              </a:ext>
            </a:extLst>
          </p:cNvPr>
          <p:cNvSpPr txBox="1"/>
          <p:nvPr/>
        </p:nvSpPr>
        <p:spPr>
          <a:xfrm>
            <a:off x="141710" y="760277"/>
            <a:ext cx="11886167" cy="5632311"/>
          </a:xfrm>
          <a:prstGeom prst="rect">
            <a:avLst/>
          </a:prstGeom>
          <a:noFill/>
        </p:spPr>
        <p:txBody>
          <a:bodyPr wrap="square" rtlCol="0">
            <a:spAutoFit/>
          </a:bodyPr>
          <a:lstStyle/>
          <a:p>
            <a:r>
              <a:rPr lang="en-US" sz="2000" b="1" dirty="0">
                <a:solidFill>
                  <a:srgbClr val="FF0000"/>
                </a:solidFill>
              </a:rPr>
              <a:t>Stochastic Gradient Descent</a:t>
            </a:r>
            <a:r>
              <a:rPr lang="en-US" sz="2000" dirty="0"/>
              <a:t> is a variation of the gradient descent algorithm that calculates the error and updates the model </a:t>
            </a:r>
            <a:r>
              <a:rPr lang="en-US" sz="2000" b="1" dirty="0">
                <a:solidFill>
                  <a:srgbClr val="FF0000"/>
                </a:solidFill>
              </a:rPr>
              <a:t>for each example</a:t>
            </a:r>
            <a:r>
              <a:rPr lang="en-US" sz="2000" dirty="0"/>
              <a:t> in the training dataset – but using only random subset of dimensions.</a:t>
            </a:r>
          </a:p>
          <a:p>
            <a:endParaRPr lang="en-US" sz="2000" dirty="0"/>
          </a:p>
          <a:p>
            <a:r>
              <a:rPr lang="en-US" sz="2000" dirty="0"/>
              <a:t>Pros: frequent updates, simple to understand, faster learning, noise helps to avoid local minima (premature convergence). Cons: noisy gradients can cause errors, can be computationally expensive.</a:t>
            </a:r>
          </a:p>
          <a:p>
            <a:endParaRPr lang="en-US" sz="2000" dirty="0"/>
          </a:p>
          <a:p>
            <a:pPr fontAlgn="base"/>
            <a:r>
              <a:rPr lang="en-US" sz="2000" b="1" dirty="0">
                <a:solidFill>
                  <a:srgbClr val="FF0000"/>
                </a:solidFill>
              </a:rPr>
              <a:t>Batch Gradient Descent</a:t>
            </a:r>
            <a:r>
              <a:rPr lang="en-US" sz="2000" dirty="0"/>
              <a:t> - calculates the error for each example in the training dataset, but only updates the model after all training examples have been evaluated.</a:t>
            </a:r>
          </a:p>
          <a:p>
            <a:pPr fontAlgn="base"/>
            <a:endParaRPr lang="en-US" sz="2000" dirty="0"/>
          </a:p>
          <a:p>
            <a:pPr fontAlgn="base"/>
            <a:r>
              <a:rPr lang="en-US" sz="2000" dirty="0"/>
              <a:t>Pros: fewer updates to the model – less calculations. More stable gradient. Easy to do parallel processing. Cons: more stability can lead to premature convergence. Additional complexity of accumulating prediction errors across all training examples – can require more memory. model updates may become very slow for large datasets.</a:t>
            </a:r>
          </a:p>
          <a:p>
            <a:pPr fontAlgn="base"/>
            <a:endParaRPr lang="en-US" sz="2000" dirty="0"/>
          </a:p>
          <a:p>
            <a:pPr fontAlgn="base"/>
            <a:r>
              <a:rPr lang="en-US" sz="2000" b="1" dirty="0">
                <a:solidFill>
                  <a:srgbClr val="FF0000"/>
                </a:solidFill>
              </a:rPr>
              <a:t>Mini-batch Gradient Descent</a:t>
            </a:r>
            <a:r>
              <a:rPr lang="en-US" sz="2000" dirty="0"/>
              <a:t> – a compromise. It splits the training dataset into small batches that are used to calculate model error and update model coefficients.</a:t>
            </a:r>
          </a:p>
          <a:p>
            <a:pPr fontAlgn="base"/>
            <a:endParaRPr lang="en-US" sz="2000" dirty="0"/>
          </a:p>
          <a:p>
            <a:pPr fontAlgn="base"/>
            <a:r>
              <a:rPr lang="en-US" sz="2000" b="1" dirty="0">
                <a:solidFill>
                  <a:srgbClr val="FF0000"/>
                </a:solidFill>
              </a:rPr>
              <a:t>Mini-batch size</a:t>
            </a:r>
            <a:r>
              <a:rPr lang="en-US" sz="2000" dirty="0"/>
              <a:t> is usually tuned based on number of CPUs or GPUs and memory size. Common default is 32. Common values are powers of 2 (32, 64, 128, 256, etc.)</a:t>
            </a:r>
          </a:p>
        </p:txBody>
      </p:sp>
    </p:spTree>
    <p:extLst>
      <p:ext uri="{BB962C8B-B14F-4D97-AF65-F5344CB8AC3E}">
        <p14:creationId xmlns:p14="http://schemas.microsoft.com/office/powerpoint/2010/main" val="394085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9AB5C7-72FA-2F40-ADFC-6E171454F8C7}"/>
              </a:ext>
            </a:extLst>
          </p:cNvPr>
          <p:cNvSpPr txBox="1"/>
          <p:nvPr/>
        </p:nvSpPr>
        <p:spPr>
          <a:xfrm>
            <a:off x="0" y="1688"/>
            <a:ext cx="3321423" cy="584775"/>
          </a:xfrm>
          <a:prstGeom prst="rect">
            <a:avLst/>
          </a:prstGeom>
          <a:noFill/>
        </p:spPr>
        <p:txBody>
          <a:bodyPr wrap="square" rtlCol="0">
            <a:spAutoFit/>
          </a:bodyPr>
          <a:lstStyle/>
          <a:p>
            <a:r>
              <a:rPr lang="en-US" sz="3200" b="1" dirty="0"/>
              <a:t>Back Propagation</a:t>
            </a:r>
          </a:p>
        </p:txBody>
      </p:sp>
      <p:pic>
        <p:nvPicPr>
          <p:cNvPr id="6" name="Picture 5">
            <a:extLst>
              <a:ext uri="{FF2B5EF4-FFF2-40B4-BE49-F238E27FC236}">
                <a16:creationId xmlns:a16="http://schemas.microsoft.com/office/drawing/2014/main" id="{D96C0D11-DF62-9945-8044-6F07E07E236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5495" y="2814167"/>
            <a:ext cx="4506997" cy="3913095"/>
          </a:xfrm>
          <a:prstGeom prst="rect">
            <a:avLst/>
          </a:prstGeom>
        </p:spPr>
      </p:pic>
      <p:sp>
        <p:nvSpPr>
          <p:cNvPr id="10" name="TextBox 9">
            <a:extLst>
              <a:ext uri="{FF2B5EF4-FFF2-40B4-BE49-F238E27FC236}">
                <a16:creationId xmlns:a16="http://schemas.microsoft.com/office/drawing/2014/main" id="{475940E0-AD12-C047-BEFF-E044F9341660}"/>
              </a:ext>
            </a:extLst>
          </p:cNvPr>
          <p:cNvSpPr txBox="1"/>
          <p:nvPr/>
        </p:nvSpPr>
        <p:spPr>
          <a:xfrm>
            <a:off x="5822576" y="268941"/>
            <a:ext cx="6118412" cy="2031325"/>
          </a:xfrm>
          <a:prstGeom prst="rect">
            <a:avLst/>
          </a:prstGeom>
          <a:noFill/>
        </p:spPr>
        <p:txBody>
          <a:bodyPr wrap="square" rtlCol="0">
            <a:spAutoFit/>
          </a:bodyPr>
          <a:lstStyle/>
          <a:p>
            <a:r>
              <a:rPr lang="en-US" b="1" u="sng" dirty="0"/>
              <a:t>Forward Propagation:</a:t>
            </a:r>
          </a:p>
          <a:p>
            <a:r>
              <a:rPr lang="en-US" dirty="0"/>
              <a:t>    From input – calculate activations of nodes in 1</a:t>
            </a:r>
            <a:r>
              <a:rPr lang="en-US" baseline="30000" dirty="0"/>
              <a:t>st</a:t>
            </a:r>
            <a:r>
              <a:rPr lang="en-US" dirty="0"/>
              <a:t> layer</a:t>
            </a:r>
          </a:p>
          <a:p>
            <a:r>
              <a:rPr lang="en-US" dirty="0"/>
              <a:t>    From 1</a:t>
            </a:r>
            <a:r>
              <a:rPr lang="en-US" baseline="30000" dirty="0"/>
              <a:t>st</a:t>
            </a:r>
            <a:r>
              <a:rPr lang="en-US" dirty="0"/>
              <a:t> layer – calculate activations in 2</a:t>
            </a:r>
            <a:r>
              <a:rPr lang="en-US" baseline="30000" dirty="0"/>
              <a:t>nd</a:t>
            </a:r>
            <a:r>
              <a:rPr lang="en-US" dirty="0"/>
              <a:t> layer</a:t>
            </a:r>
          </a:p>
          <a:p>
            <a:r>
              <a:rPr lang="en-US" dirty="0"/>
              <a:t>    etc. </a:t>
            </a:r>
          </a:p>
          <a:p>
            <a:r>
              <a:rPr lang="en-US" dirty="0"/>
              <a:t>          (note - cache activations, will need them for backprop)</a:t>
            </a:r>
          </a:p>
          <a:p>
            <a:r>
              <a:rPr lang="en-US" dirty="0"/>
              <a:t>    Calculate the output, calculate value of loss/error  E</a:t>
            </a:r>
          </a:p>
          <a:p>
            <a:r>
              <a:rPr lang="en-US" dirty="0"/>
              <a:t>    (E ~ diff between calculated and target values)</a:t>
            </a:r>
          </a:p>
        </p:txBody>
      </p:sp>
      <p:pic>
        <p:nvPicPr>
          <p:cNvPr id="12" name="Picture 11">
            <a:extLst>
              <a:ext uri="{FF2B5EF4-FFF2-40B4-BE49-F238E27FC236}">
                <a16:creationId xmlns:a16="http://schemas.microsoft.com/office/drawing/2014/main" id="{1E392CE5-0259-F048-862F-53F91F08A877}"/>
              </a:ext>
            </a:extLst>
          </p:cNvPr>
          <p:cNvPicPr>
            <a:picLocks noChangeAspect="1"/>
          </p:cNvPicPr>
          <p:nvPr/>
        </p:nvPicPr>
        <p:blipFill>
          <a:blip r:embed="rId3"/>
          <a:stretch>
            <a:fillRect/>
          </a:stretch>
        </p:blipFill>
        <p:spPr>
          <a:xfrm>
            <a:off x="7463117" y="4458857"/>
            <a:ext cx="3166783" cy="2268405"/>
          </a:xfrm>
          <a:prstGeom prst="rect">
            <a:avLst/>
          </a:prstGeom>
        </p:spPr>
      </p:pic>
      <p:sp>
        <p:nvSpPr>
          <p:cNvPr id="13" name="TextBox 12">
            <a:extLst>
              <a:ext uri="{FF2B5EF4-FFF2-40B4-BE49-F238E27FC236}">
                <a16:creationId xmlns:a16="http://schemas.microsoft.com/office/drawing/2014/main" id="{B22E9501-A462-6D43-A63B-567A648D9CD3}"/>
              </a:ext>
            </a:extLst>
          </p:cNvPr>
          <p:cNvSpPr txBox="1"/>
          <p:nvPr/>
        </p:nvSpPr>
        <p:spPr>
          <a:xfrm>
            <a:off x="5822576" y="2566616"/>
            <a:ext cx="6118412" cy="1200329"/>
          </a:xfrm>
          <a:prstGeom prst="rect">
            <a:avLst/>
          </a:prstGeom>
          <a:noFill/>
        </p:spPr>
        <p:txBody>
          <a:bodyPr wrap="square" rtlCol="0">
            <a:spAutoFit/>
          </a:bodyPr>
          <a:lstStyle/>
          <a:p>
            <a:r>
              <a:rPr lang="en-US" b="1" u="sng" dirty="0"/>
              <a:t>Backward propagation:</a:t>
            </a:r>
          </a:p>
          <a:p>
            <a:r>
              <a:rPr lang="en-US" dirty="0"/>
              <a:t>   Calculate </a:t>
            </a:r>
            <a:r>
              <a:rPr lang="en-US" dirty="0" err="1"/>
              <a:t>dE</a:t>
            </a:r>
            <a:r>
              <a:rPr lang="en-US" dirty="0"/>
              <a:t>/</a:t>
            </a:r>
            <a:r>
              <a:rPr lang="en-US" dirty="0" err="1"/>
              <a:t>dW</a:t>
            </a:r>
            <a:r>
              <a:rPr lang="en-US" dirty="0"/>
              <a:t>[</a:t>
            </a:r>
            <a:r>
              <a:rPr lang="en-US" dirty="0" err="1"/>
              <a:t>ij</a:t>
            </a:r>
            <a:r>
              <a:rPr lang="en-US" dirty="0"/>
              <a:t>] for all layers using the chain rule</a:t>
            </a:r>
          </a:p>
          <a:p>
            <a:r>
              <a:rPr lang="en-US" dirty="0"/>
              <a:t>        calculate layer by layer going backwards</a:t>
            </a:r>
          </a:p>
          <a:p>
            <a:r>
              <a:rPr lang="en-US" dirty="0"/>
              <a:t>        using cached activations from forward pass</a:t>
            </a:r>
          </a:p>
        </p:txBody>
      </p:sp>
      <p:sp>
        <p:nvSpPr>
          <p:cNvPr id="14" name="TextBox 13">
            <a:extLst>
              <a:ext uri="{FF2B5EF4-FFF2-40B4-BE49-F238E27FC236}">
                <a16:creationId xmlns:a16="http://schemas.microsoft.com/office/drawing/2014/main" id="{DBD6FD53-BC6D-6648-89D4-D249E70147C0}"/>
              </a:ext>
            </a:extLst>
          </p:cNvPr>
          <p:cNvSpPr txBox="1"/>
          <p:nvPr/>
        </p:nvSpPr>
        <p:spPr>
          <a:xfrm>
            <a:off x="128864" y="578410"/>
            <a:ext cx="4760258" cy="2169825"/>
          </a:xfrm>
          <a:prstGeom prst="rect">
            <a:avLst/>
          </a:prstGeom>
          <a:noFill/>
        </p:spPr>
        <p:txBody>
          <a:bodyPr wrap="square" rtlCol="0">
            <a:spAutoFit/>
          </a:bodyPr>
          <a:lstStyle/>
          <a:p>
            <a:r>
              <a:rPr lang="en-US" dirty="0"/>
              <a:t>Backpropagation (back-propagation of errors, backprop, BP) is a method used in artificial neural networks to calculate gradients that are needed to calculate the weights and biases in the network.</a:t>
            </a:r>
          </a:p>
          <a:p>
            <a:endParaRPr lang="en-US" sz="900" dirty="0"/>
          </a:p>
          <a:p>
            <a:r>
              <a:rPr lang="en-US" dirty="0"/>
              <a:t>Backpropagation computes gradients "layer by layer" using the chain rule. </a:t>
            </a:r>
          </a:p>
        </p:txBody>
      </p:sp>
    </p:spTree>
    <p:extLst>
      <p:ext uri="{BB962C8B-B14F-4D97-AF65-F5344CB8AC3E}">
        <p14:creationId xmlns:p14="http://schemas.microsoft.com/office/powerpoint/2010/main" val="32034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650C2-93B9-D649-8C7D-FB38403B3D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9153" y="1347029"/>
            <a:ext cx="7255443" cy="5262492"/>
          </a:xfrm>
          <a:prstGeom prst="rect">
            <a:avLst/>
          </a:prstGeom>
        </p:spPr>
      </p:pic>
      <p:sp>
        <p:nvSpPr>
          <p:cNvPr id="5" name="Rounded Rectangle 4">
            <a:extLst>
              <a:ext uri="{FF2B5EF4-FFF2-40B4-BE49-F238E27FC236}">
                <a16:creationId xmlns:a16="http://schemas.microsoft.com/office/drawing/2014/main" id="{A42AB7F0-93D3-8F41-ACC7-97F017976184}"/>
              </a:ext>
            </a:extLst>
          </p:cNvPr>
          <p:cNvSpPr/>
          <p:nvPr/>
        </p:nvSpPr>
        <p:spPr>
          <a:xfrm>
            <a:off x="1282151" y="2574234"/>
            <a:ext cx="1461053" cy="18751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AF6A51B-72CF-444F-9DDE-988DEE3B6D1E}"/>
              </a:ext>
            </a:extLst>
          </p:cNvPr>
          <p:cNvSpPr/>
          <p:nvPr/>
        </p:nvSpPr>
        <p:spPr>
          <a:xfrm>
            <a:off x="3322986" y="2577549"/>
            <a:ext cx="1461053" cy="187186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A8698690-0762-CF45-BA9A-FD6F83082559}"/>
              </a:ext>
            </a:extLst>
          </p:cNvPr>
          <p:cNvSpPr/>
          <p:nvPr/>
        </p:nvSpPr>
        <p:spPr>
          <a:xfrm>
            <a:off x="5294244" y="2570925"/>
            <a:ext cx="1461053" cy="1871865"/>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18CA7-3135-074B-A1EB-00A05F6689FF}"/>
              </a:ext>
            </a:extLst>
          </p:cNvPr>
          <p:cNvSpPr txBox="1"/>
          <p:nvPr/>
        </p:nvSpPr>
        <p:spPr>
          <a:xfrm>
            <a:off x="0" y="-27340"/>
            <a:ext cx="8746434" cy="584775"/>
          </a:xfrm>
          <a:prstGeom prst="rect">
            <a:avLst/>
          </a:prstGeom>
          <a:noFill/>
        </p:spPr>
        <p:txBody>
          <a:bodyPr wrap="square" rtlCol="0">
            <a:spAutoFit/>
          </a:bodyPr>
          <a:lstStyle/>
          <a:p>
            <a:r>
              <a:rPr lang="en-US" sz="3200" dirty="0"/>
              <a:t>Back Propagation – example with 2 hidden layers </a:t>
            </a:r>
          </a:p>
        </p:txBody>
      </p:sp>
      <p:sp>
        <p:nvSpPr>
          <p:cNvPr id="9" name="Rounded Rectangle 8">
            <a:extLst>
              <a:ext uri="{FF2B5EF4-FFF2-40B4-BE49-F238E27FC236}">
                <a16:creationId xmlns:a16="http://schemas.microsoft.com/office/drawing/2014/main" id="{8F7651BC-8DCA-BE49-84D7-9DF72395F900}"/>
              </a:ext>
            </a:extLst>
          </p:cNvPr>
          <p:cNvSpPr/>
          <p:nvPr/>
        </p:nvSpPr>
        <p:spPr>
          <a:xfrm>
            <a:off x="139153" y="2574240"/>
            <a:ext cx="805080" cy="187517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40FD4C2-B16B-E84B-BCED-823E7DA60EE3}"/>
              </a:ext>
            </a:extLst>
          </p:cNvPr>
          <p:cNvSpPr txBox="1"/>
          <p:nvPr/>
        </p:nvSpPr>
        <p:spPr>
          <a:xfrm>
            <a:off x="205535" y="2504667"/>
            <a:ext cx="705678" cy="369332"/>
          </a:xfrm>
          <a:prstGeom prst="rect">
            <a:avLst/>
          </a:prstGeom>
          <a:noFill/>
        </p:spPr>
        <p:txBody>
          <a:bodyPr wrap="square" rtlCol="0">
            <a:spAutoFit/>
          </a:bodyPr>
          <a:lstStyle/>
          <a:p>
            <a:r>
              <a:rPr lang="en-US" dirty="0"/>
              <a:t>Input</a:t>
            </a:r>
          </a:p>
        </p:txBody>
      </p:sp>
      <p:sp>
        <p:nvSpPr>
          <p:cNvPr id="11" name="TextBox 10">
            <a:extLst>
              <a:ext uri="{FF2B5EF4-FFF2-40B4-BE49-F238E27FC236}">
                <a16:creationId xmlns:a16="http://schemas.microsoft.com/office/drawing/2014/main" id="{057BE17E-59AD-3D4D-B5E6-B5DBC314D625}"/>
              </a:ext>
            </a:extLst>
          </p:cNvPr>
          <p:cNvSpPr txBox="1"/>
          <p:nvPr/>
        </p:nvSpPr>
        <p:spPr>
          <a:xfrm>
            <a:off x="5613954" y="2504667"/>
            <a:ext cx="896182" cy="369332"/>
          </a:xfrm>
          <a:prstGeom prst="rect">
            <a:avLst/>
          </a:prstGeom>
          <a:noFill/>
        </p:spPr>
        <p:txBody>
          <a:bodyPr wrap="square" rtlCol="0">
            <a:spAutoFit/>
          </a:bodyPr>
          <a:lstStyle/>
          <a:p>
            <a:r>
              <a:rPr lang="en-US" dirty="0"/>
              <a:t>Output</a:t>
            </a:r>
          </a:p>
        </p:txBody>
      </p:sp>
      <p:sp>
        <p:nvSpPr>
          <p:cNvPr id="12" name="TextBox 11">
            <a:extLst>
              <a:ext uri="{FF2B5EF4-FFF2-40B4-BE49-F238E27FC236}">
                <a16:creationId xmlns:a16="http://schemas.microsoft.com/office/drawing/2014/main" id="{DE6F920D-4962-D043-B6FD-33DBB618E41A}"/>
              </a:ext>
            </a:extLst>
          </p:cNvPr>
          <p:cNvSpPr txBox="1"/>
          <p:nvPr/>
        </p:nvSpPr>
        <p:spPr>
          <a:xfrm>
            <a:off x="7364896" y="3650980"/>
            <a:ext cx="896182" cy="369332"/>
          </a:xfrm>
          <a:prstGeom prst="rect">
            <a:avLst/>
          </a:prstGeom>
          <a:noFill/>
        </p:spPr>
        <p:txBody>
          <a:bodyPr wrap="square" rtlCol="0">
            <a:spAutoFit/>
          </a:bodyPr>
          <a:lstStyle/>
          <a:p>
            <a:r>
              <a:rPr lang="en-US" dirty="0"/>
              <a:t>= Loss</a:t>
            </a:r>
          </a:p>
        </p:txBody>
      </p:sp>
      <p:pic>
        <p:nvPicPr>
          <p:cNvPr id="14" name="Picture 13">
            <a:extLst>
              <a:ext uri="{FF2B5EF4-FFF2-40B4-BE49-F238E27FC236}">
                <a16:creationId xmlns:a16="http://schemas.microsoft.com/office/drawing/2014/main" id="{E9B9C234-D619-3548-8166-0C470204EAB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06404" y="552898"/>
            <a:ext cx="1502886" cy="1829600"/>
          </a:xfrm>
          <a:prstGeom prst="rect">
            <a:avLst/>
          </a:prstGeom>
        </p:spPr>
      </p:pic>
      <p:pic>
        <p:nvPicPr>
          <p:cNvPr id="16" name="Picture 15">
            <a:extLst>
              <a:ext uri="{FF2B5EF4-FFF2-40B4-BE49-F238E27FC236}">
                <a16:creationId xmlns:a16="http://schemas.microsoft.com/office/drawing/2014/main" id="{3EC29C3C-D4EF-BA46-A334-1CF9771FF8B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62847" y="2428948"/>
            <a:ext cx="3390000" cy="584775"/>
          </a:xfrm>
          <a:prstGeom prst="rect">
            <a:avLst/>
          </a:prstGeom>
        </p:spPr>
      </p:pic>
      <p:pic>
        <p:nvPicPr>
          <p:cNvPr id="18" name="Picture 17">
            <a:extLst>
              <a:ext uri="{FF2B5EF4-FFF2-40B4-BE49-F238E27FC236}">
                <a16:creationId xmlns:a16="http://schemas.microsoft.com/office/drawing/2014/main" id="{F42A8684-8C23-1B42-B143-EF9A5A255D6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97671" y="3966918"/>
            <a:ext cx="1228875" cy="584775"/>
          </a:xfrm>
          <a:prstGeom prst="rect">
            <a:avLst/>
          </a:prstGeom>
        </p:spPr>
      </p:pic>
      <p:pic>
        <p:nvPicPr>
          <p:cNvPr id="20" name="Picture 19">
            <a:extLst>
              <a:ext uri="{FF2B5EF4-FFF2-40B4-BE49-F238E27FC236}">
                <a16:creationId xmlns:a16="http://schemas.microsoft.com/office/drawing/2014/main" id="{5292549D-4A0A-584B-BC9A-D33A17FBB6D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597671" y="5228189"/>
            <a:ext cx="1331489" cy="481009"/>
          </a:xfrm>
          <a:prstGeom prst="rect">
            <a:avLst/>
          </a:prstGeom>
        </p:spPr>
      </p:pic>
      <p:pic>
        <p:nvPicPr>
          <p:cNvPr id="22" name="Picture 21">
            <a:extLst>
              <a:ext uri="{FF2B5EF4-FFF2-40B4-BE49-F238E27FC236}">
                <a16:creationId xmlns:a16="http://schemas.microsoft.com/office/drawing/2014/main" id="{E91AC2D8-6018-4B4B-B09D-CC678158314D}"/>
              </a:ext>
            </a:extLst>
          </p:cNvPr>
          <p:cNvPicPr>
            <a:picLocks noChangeAspect="1"/>
          </p:cNvPicPr>
          <p:nvPr/>
        </p:nvPicPr>
        <p:blipFill>
          <a:blip r:embed="rId8"/>
          <a:stretch>
            <a:fillRect/>
          </a:stretch>
        </p:blipFill>
        <p:spPr>
          <a:xfrm>
            <a:off x="9567137" y="3337235"/>
            <a:ext cx="1389096" cy="661018"/>
          </a:xfrm>
          <a:prstGeom prst="rect">
            <a:avLst/>
          </a:prstGeom>
        </p:spPr>
      </p:pic>
      <p:pic>
        <p:nvPicPr>
          <p:cNvPr id="24" name="Picture 23">
            <a:extLst>
              <a:ext uri="{FF2B5EF4-FFF2-40B4-BE49-F238E27FC236}">
                <a16:creationId xmlns:a16="http://schemas.microsoft.com/office/drawing/2014/main" id="{B4F76506-76BE-7A4F-AC05-048BF82E874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597671" y="4546258"/>
            <a:ext cx="891210" cy="614935"/>
          </a:xfrm>
          <a:prstGeom prst="rect">
            <a:avLst/>
          </a:prstGeom>
        </p:spPr>
      </p:pic>
      <p:sp>
        <p:nvSpPr>
          <p:cNvPr id="25" name="TextBox 24">
            <a:extLst>
              <a:ext uri="{FF2B5EF4-FFF2-40B4-BE49-F238E27FC236}">
                <a16:creationId xmlns:a16="http://schemas.microsoft.com/office/drawing/2014/main" id="{0C56F566-F44A-0346-876C-10DBDE3A4DF5}"/>
              </a:ext>
            </a:extLst>
          </p:cNvPr>
          <p:cNvSpPr txBox="1"/>
          <p:nvPr/>
        </p:nvSpPr>
        <p:spPr>
          <a:xfrm>
            <a:off x="8656983" y="2962632"/>
            <a:ext cx="3306413" cy="369332"/>
          </a:xfrm>
          <a:prstGeom prst="rect">
            <a:avLst/>
          </a:prstGeom>
          <a:noFill/>
        </p:spPr>
        <p:txBody>
          <a:bodyPr wrap="square" rtlCol="0">
            <a:spAutoFit/>
          </a:bodyPr>
          <a:lstStyle/>
          <a:p>
            <a:r>
              <a:rPr lang="en-US" b="1" dirty="0">
                <a:solidFill>
                  <a:srgbClr val="00B0F0"/>
                </a:solidFill>
              </a:rPr>
              <a:t>Calculating Backwards:</a:t>
            </a:r>
          </a:p>
        </p:txBody>
      </p:sp>
      <p:cxnSp>
        <p:nvCxnSpPr>
          <p:cNvPr id="27" name="Straight Connector 26">
            <a:extLst>
              <a:ext uri="{FF2B5EF4-FFF2-40B4-BE49-F238E27FC236}">
                <a16:creationId xmlns:a16="http://schemas.microsoft.com/office/drawing/2014/main" id="{3F83B4D7-BC56-234F-B262-3B1E885BD72D}"/>
              </a:ext>
            </a:extLst>
          </p:cNvPr>
          <p:cNvCxnSpPr/>
          <p:nvPr/>
        </p:nvCxnSpPr>
        <p:spPr>
          <a:xfrm>
            <a:off x="8259416" y="2387181"/>
            <a:ext cx="3882882"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333B6CD-83D3-2D40-8267-AC20BCF12060}"/>
              </a:ext>
            </a:extLst>
          </p:cNvPr>
          <p:cNvSpPr txBox="1"/>
          <p:nvPr/>
        </p:nvSpPr>
        <p:spPr>
          <a:xfrm>
            <a:off x="8662847" y="166052"/>
            <a:ext cx="3306413" cy="369332"/>
          </a:xfrm>
          <a:prstGeom prst="rect">
            <a:avLst/>
          </a:prstGeom>
          <a:noFill/>
        </p:spPr>
        <p:txBody>
          <a:bodyPr wrap="square" rtlCol="0">
            <a:spAutoFit/>
          </a:bodyPr>
          <a:lstStyle/>
          <a:p>
            <a:r>
              <a:rPr lang="en-US" b="1" dirty="0">
                <a:solidFill>
                  <a:srgbClr val="00B0F0"/>
                </a:solidFill>
              </a:rPr>
              <a:t>Calculating Forward:</a:t>
            </a:r>
          </a:p>
        </p:txBody>
      </p:sp>
      <p:sp>
        <p:nvSpPr>
          <p:cNvPr id="29" name="TextBox 28">
            <a:extLst>
              <a:ext uri="{FF2B5EF4-FFF2-40B4-BE49-F238E27FC236}">
                <a16:creationId xmlns:a16="http://schemas.microsoft.com/office/drawing/2014/main" id="{86619469-F2DA-7948-A6E5-3CF0D605DFDD}"/>
              </a:ext>
            </a:extLst>
          </p:cNvPr>
          <p:cNvSpPr txBox="1"/>
          <p:nvPr/>
        </p:nvSpPr>
        <p:spPr>
          <a:xfrm>
            <a:off x="8662846" y="5720898"/>
            <a:ext cx="3390000" cy="369332"/>
          </a:xfrm>
          <a:prstGeom prst="rect">
            <a:avLst/>
          </a:prstGeom>
          <a:noFill/>
        </p:spPr>
        <p:txBody>
          <a:bodyPr wrap="square" rtlCol="0">
            <a:spAutoFit/>
          </a:bodyPr>
          <a:lstStyle/>
          <a:p>
            <a:r>
              <a:rPr lang="en-US" b="1" dirty="0" err="1">
                <a:solidFill>
                  <a:srgbClr val="00B0F0"/>
                </a:solidFill>
              </a:rPr>
              <a:t>etc</a:t>
            </a:r>
            <a:r>
              <a:rPr lang="en-US" b="1" dirty="0">
                <a:solidFill>
                  <a:srgbClr val="00B0F0"/>
                </a:solidFill>
              </a:rPr>
              <a:t> ..., then updating weights:</a:t>
            </a:r>
          </a:p>
        </p:txBody>
      </p:sp>
      <p:sp>
        <p:nvSpPr>
          <p:cNvPr id="2" name="TextBox 1">
            <a:extLst>
              <a:ext uri="{FF2B5EF4-FFF2-40B4-BE49-F238E27FC236}">
                <a16:creationId xmlns:a16="http://schemas.microsoft.com/office/drawing/2014/main" id="{6C776A00-1426-B24B-8680-BF9433327527}"/>
              </a:ext>
            </a:extLst>
          </p:cNvPr>
          <p:cNvSpPr txBox="1"/>
          <p:nvPr/>
        </p:nvSpPr>
        <p:spPr>
          <a:xfrm>
            <a:off x="274320" y="552898"/>
            <a:ext cx="4791456" cy="307777"/>
          </a:xfrm>
          <a:prstGeom prst="rect">
            <a:avLst/>
          </a:prstGeom>
          <a:noFill/>
        </p:spPr>
        <p:txBody>
          <a:bodyPr wrap="square" rtlCol="0">
            <a:spAutoFit/>
          </a:bodyPr>
          <a:lstStyle/>
          <a:p>
            <a:r>
              <a:rPr lang="en-US" sz="1400" dirty="0"/>
              <a:t>adapted from: </a:t>
            </a:r>
            <a:r>
              <a:rPr lang="en-US" sz="1400" dirty="0">
                <a:hlinkClick r:id="rId10"/>
              </a:rPr>
              <a:t>http://saitcelebi.com/tut/output/part3.html</a:t>
            </a:r>
            <a:endParaRPr lang="en-US" sz="1400" dirty="0"/>
          </a:p>
        </p:txBody>
      </p:sp>
      <p:sp>
        <p:nvSpPr>
          <p:cNvPr id="3" name="TextBox 2">
            <a:extLst>
              <a:ext uri="{FF2B5EF4-FFF2-40B4-BE49-F238E27FC236}">
                <a16:creationId xmlns:a16="http://schemas.microsoft.com/office/drawing/2014/main" id="{B924036F-B96D-FA40-9CFB-782CB6C29028}"/>
              </a:ext>
            </a:extLst>
          </p:cNvPr>
          <p:cNvSpPr txBox="1"/>
          <p:nvPr/>
        </p:nvSpPr>
        <p:spPr>
          <a:xfrm>
            <a:off x="9015984" y="6172200"/>
            <a:ext cx="2432304" cy="369332"/>
          </a:xfrm>
          <a:prstGeom prst="rect">
            <a:avLst/>
          </a:prstGeom>
          <a:noFill/>
        </p:spPr>
        <p:txBody>
          <a:bodyPr wrap="square" rtlCol="0">
            <a:spAutoFit/>
          </a:bodyPr>
          <a:lstStyle/>
          <a:p>
            <a:r>
              <a:rPr lang="en-US" dirty="0"/>
              <a:t>w = w – step*dL/</a:t>
            </a:r>
            <a:r>
              <a:rPr lang="en-US" dirty="0" err="1"/>
              <a:t>dw</a:t>
            </a:r>
            <a:endParaRPr lang="en-US" dirty="0"/>
          </a:p>
        </p:txBody>
      </p:sp>
    </p:spTree>
    <p:extLst>
      <p:ext uri="{BB962C8B-B14F-4D97-AF65-F5344CB8AC3E}">
        <p14:creationId xmlns:p14="http://schemas.microsoft.com/office/powerpoint/2010/main" val="5880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580670-FFC8-2B48-93CE-889C0396A189}"/>
              </a:ext>
            </a:extLst>
          </p:cNvPr>
          <p:cNvSpPr txBox="1"/>
          <p:nvPr/>
        </p:nvSpPr>
        <p:spPr>
          <a:xfrm>
            <a:off x="219456" y="201168"/>
            <a:ext cx="5582642" cy="461665"/>
          </a:xfrm>
          <a:prstGeom prst="rect">
            <a:avLst/>
          </a:prstGeom>
          <a:noFill/>
        </p:spPr>
        <p:txBody>
          <a:bodyPr wrap="square" rtlCol="0">
            <a:spAutoFit/>
          </a:bodyPr>
          <a:lstStyle/>
          <a:p>
            <a:r>
              <a:rPr lang="en-US" sz="2400" dirty="0"/>
              <a:t>Intuition why Back Propagation works – p.1</a:t>
            </a:r>
          </a:p>
        </p:txBody>
      </p:sp>
      <p:sp>
        <p:nvSpPr>
          <p:cNvPr id="5" name="TextBox 4">
            <a:extLst>
              <a:ext uri="{FF2B5EF4-FFF2-40B4-BE49-F238E27FC236}">
                <a16:creationId xmlns:a16="http://schemas.microsoft.com/office/drawing/2014/main" id="{205DA645-FC66-A640-9497-03E08A0E0224}"/>
              </a:ext>
            </a:extLst>
          </p:cNvPr>
          <p:cNvSpPr txBox="1"/>
          <p:nvPr/>
        </p:nvSpPr>
        <p:spPr>
          <a:xfrm>
            <a:off x="384048" y="859536"/>
            <a:ext cx="5582643" cy="461665"/>
          </a:xfrm>
          <a:prstGeom prst="rect">
            <a:avLst/>
          </a:prstGeom>
          <a:noFill/>
        </p:spPr>
        <p:txBody>
          <a:bodyPr wrap="square" rtlCol="0">
            <a:spAutoFit/>
          </a:bodyPr>
          <a:lstStyle/>
          <a:p>
            <a:r>
              <a:rPr lang="en-US" sz="2400" dirty="0"/>
              <a:t>Example 1 – the simplest possible example</a:t>
            </a:r>
          </a:p>
        </p:txBody>
      </p:sp>
      <p:sp>
        <p:nvSpPr>
          <p:cNvPr id="6" name="Oval 5">
            <a:extLst>
              <a:ext uri="{FF2B5EF4-FFF2-40B4-BE49-F238E27FC236}">
                <a16:creationId xmlns:a16="http://schemas.microsoft.com/office/drawing/2014/main" id="{4E17E98D-E0FE-6044-BB2C-1EEA18C277DA}"/>
              </a:ext>
            </a:extLst>
          </p:cNvPr>
          <p:cNvSpPr/>
          <p:nvPr/>
        </p:nvSpPr>
        <p:spPr>
          <a:xfrm>
            <a:off x="8781921" y="1354652"/>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148B45-9A9E-F941-813E-745D715AA4DB}"/>
              </a:ext>
            </a:extLst>
          </p:cNvPr>
          <p:cNvSpPr txBox="1"/>
          <p:nvPr/>
        </p:nvSpPr>
        <p:spPr>
          <a:xfrm>
            <a:off x="8892189" y="1375672"/>
            <a:ext cx="317716" cy="461665"/>
          </a:xfrm>
          <a:prstGeom prst="rect">
            <a:avLst/>
          </a:prstGeom>
          <a:noFill/>
        </p:spPr>
        <p:txBody>
          <a:bodyPr wrap="none" rtlCol="0">
            <a:spAutoFit/>
          </a:bodyPr>
          <a:lstStyle/>
          <a:p>
            <a:r>
              <a:rPr lang="en-US" sz="2400" dirty="0"/>
              <a:t>x</a:t>
            </a:r>
          </a:p>
        </p:txBody>
      </p:sp>
      <p:sp>
        <p:nvSpPr>
          <p:cNvPr id="8" name="Oval 7">
            <a:extLst>
              <a:ext uri="{FF2B5EF4-FFF2-40B4-BE49-F238E27FC236}">
                <a16:creationId xmlns:a16="http://schemas.microsoft.com/office/drawing/2014/main" id="{5C06ED3C-69B1-2547-A5EC-57B95794B38A}"/>
              </a:ext>
            </a:extLst>
          </p:cNvPr>
          <p:cNvSpPr/>
          <p:nvPr/>
        </p:nvSpPr>
        <p:spPr>
          <a:xfrm>
            <a:off x="10405766" y="1359909"/>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C24B05-B0D8-A94B-8966-25CC76087F95}"/>
              </a:ext>
            </a:extLst>
          </p:cNvPr>
          <p:cNvSpPr txBox="1"/>
          <p:nvPr/>
        </p:nvSpPr>
        <p:spPr>
          <a:xfrm>
            <a:off x="10516034" y="1380929"/>
            <a:ext cx="324128" cy="461665"/>
          </a:xfrm>
          <a:prstGeom prst="rect">
            <a:avLst/>
          </a:prstGeom>
          <a:noFill/>
        </p:spPr>
        <p:txBody>
          <a:bodyPr wrap="none" rtlCol="0">
            <a:spAutoFit/>
          </a:bodyPr>
          <a:lstStyle/>
          <a:p>
            <a:r>
              <a:rPr lang="en-US" sz="2400" dirty="0"/>
              <a:t>y</a:t>
            </a:r>
          </a:p>
        </p:txBody>
      </p:sp>
      <p:cxnSp>
        <p:nvCxnSpPr>
          <p:cNvPr id="11" name="Straight Arrow Connector 10">
            <a:extLst>
              <a:ext uri="{FF2B5EF4-FFF2-40B4-BE49-F238E27FC236}">
                <a16:creationId xmlns:a16="http://schemas.microsoft.com/office/drawing/2014/main" id="{E94771FD-60D2-B94F-A03D-54AB37D880AB}"/>
              </a:ext>
            </a:extLst>
          </p:cNvPr>
          <p:cNvCxnSpPr/>
          <p:nvPr/>
        </p:nvCxnSpPr>
        <p:spPr>
          <a:xfrm>
            <a:off x="9413383" y="1606504"/>
            <a:ext cx="89337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CC53DF-F9E7-C047-ACEF-6885D214D5CD}"/>
              </a:ext>
            </a:extLst>
          </p:cNvPr>
          <p:cNvSpPr txBox="1"/>
          <p:nvPr/>
        </p:nvSpPr>
        <p:spPr>
          <a:xfrm>
            <a:off x="9616966" y="1191006"/>
            <a:ext cx="407167" cy="369332"/>
          </a:xfrm>
          <a:prstGeom prst="rect">
            <a:avLst/>
          </a:prstGeom>
          <a:noFill/>
        </p:spPr>
        <p:txBody>
          <a:bodyPr wrap="square" rtlCol="0">
            <a:spAutoFit/>
          </a:bodyPr>
          <a:lstStyle/>
          <a:p>
            <a:r>
              <a:rPr lang="en-US" dirty="0"/>
              <a:t>w</a:t>
            </a:r>
          </a:p>
        </p:txBody>
      </p:sp>
      <p:sp>
        <p:nvSpPr>
          <p:cNvPr id="13" name="TextBox 12">
            <a:extLst>
              <a:ext uri="{FF2B5EF4-FFF2-40B4-BE49-F238E27FC236}">
                <a16:creationId xmlns:a16="http://schemas.microsoft.com/office/drawing/2014/main" id="{6797C796-719E-F54A-BE0B-39A69B97EA81}"/>
              </a:ext>
            </a:extLst>
          </p:cNvPr>
          <p:cNvSpPr txBox="1"/>
          <p:nvPr/>
        </p:nvSpPr>
        <p:spPr>
          <a:xfrm>
            <a:off x="219456" y="1912882"/>
            <a:ext cx="9397511" cy="427809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Suppose that we want to train network so that</a:t>
            </a:r>
          </a:p>
          <a:p>
            <a:r>
              <a:rPr lang="en-US" sz="1600" dirty="0">
                <a:latin typeface="Consolas" panose="020B0609020204030204" pitchFamily="49" charset="0"/>
                <a:cs typeface="Consolas" panose="020B0609020204030204" pitchFamily="49" charset="0"/>
              </a:rPr>
              <a:t>prediction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wx</a:t>
            </a:r>
            <a:r>
              <a:rPr lang="en-US" sz="1600" dirty="0">
                <a:latin typeface="Consolas" panose="020B0609020204030204" pitchFamily="49" charset="0"/>
                <a:cs typeface="Consolas" panose="020B0609020204030204" pitchFamily="49" charset="0"/>
              </a:rPr>
              <a:t> will simply copy input x to output. </a:t>
            </a:r>
          </a:p>
          <a:p>
            <a:r>
              <a:rPr lang="en-US" sz="1600" dirty="0">
                <a:latin typeface="Consolas" panose="020B0609020204030204" pitchFamily="49" charset="0"/>
                <a:cs typeface="Consolas" panose="020B0609020204030204" pitchFamily="49" charset="0"/>
              </a:rPr>
              <a:t>Obvious solution: w=1</a:t>
            </a:r>
          </a:p>
          <a:p>
            <a:r>
              <a:rPr lang="en-US" sz="1600" dirty="0">
                <a:latin typeface="Consolas" panose="020B0609020204030204" pitchFamily="49" charset="0"/>
                <a:cs typeface="Consolas" panose="020B0609020204030204" pitchFamily="49" charset="0"/>
              </a:rPr>
              <a:t>Suppose for simplicity that x==1 always.</a:t>
            </a:r>
          </a:p>
          <a:p>
            <a:r>
              <a:rPr lang="en-US" sz="1600" dirty="0">
                <a:latin typeface="Consolas" panose="020B0609020204030204" pitchFamily="49" charset="0"/>
                <a:cs typeface="Consolas" panose="020B0609020204030204" pitchFamily="49" charset="0"/>
              </a:rPr>
              <a:t>If we start with w = 0.5, then prediction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 = w*x = 0.5.</a:t>
            </a:r>
          </a:p>
          <a:p>
            <a:r>
              <a:rPr lang="en-US" sz="1600" dirty="0">
                <a:latin typeface="Consolas" panose="020B0609020204030204" pitchFamily="49" charset="0"/>
                <a:cs typeface="Consolas" panose="020B0609020204030204" pitchFamily="49" charset="0"/>
              </a:rPr>
              <a:t>Error E =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-Y)</a:t>
            </a:r>
            <a:r>
              <a:rPr lang="en-US" sz="1600" baseline="30000" dirty="0">
                <a:latin typeface="Consolas" panose="020B0609020204030204" pitchFamily="49" charset="0"/>
                <a:cs typeface="Consolas" panose="020B0609020204030204" pitchFamily="49" charset="0"/>
              </a:rPr>
              <a:t>2</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dw</a:t>
            </a:r>
            <a:r>
              <a:rPr lang="en-US" sz="1600" dirty="0">
                <a:latin typeface="Consolas" panose="020B0609020204030204" pitchFamily="49" charset="0"/>
                <a:cs typeface="Consolas" panose="020B0609020204030204" pitchFamily="49" charset="0"/>
              </a:rPr>
              <a:t> = 2(</a:t>
            </a:r>
            <a:r>
              <a:rPr lang="en-US" sz="1600" dirty="0" err="1">
                <a:latin typeface="Consolas" panose="020B0609020204030204" pitchFamily="49" charset="0"/>
                <a:cs typeface="Consolas" panose="020B0609020204030204" pitchFamily="49" charset="0"/>
              </a:rPr>
              <a:t>wx</a:t>
            </a:r>
            <a:r>
              <a:rPr lang="en-US" sz="1600" dirty="0">
                <a:latin typeface="Consolas" panose="020B0609020204030204" pitchFamily="49" charset="0"/>
                <a:cs typeface="Consolas" panose="020B0609020204030204" pitchFamily="49" charset="0"/>
              </a:rPr>
              <a:t>-Y)*x = 2*(0.5-1) = -0.5</a:t>
            </a:r>
          </a:p>
          <a:p>
            <a:r>
              <a:rPr lang="en-US" sz="1600" dirty="0">
                <a:latin typeface="Consolas" panose="020B0609020204030204" pitchFamily="49" charset="0"/>
                <a:cs typeface="Consolas" panose="020B0609020204030204" pitchFamily="49" charset="0"/>
              </a:rPr>
              <a:t>update step s=0.001</a:t>
            </a:r>
          </a:p>
          <a:p>
            <a:r>
              <a:rPr lang="en-US" sz="1600" dirty="0">
                <a:latin typeface="Consolas" panose="020B0609020204030204" pitchFamily="49" charset="0"/>
                <a:cs typeface="Consolas" panose="020B0609020204030204" pitchFamily="49" charset="0"/>
              </a:rPr>
              <a:t>updated value of w: </a:t>
            </a:r>
          </a:p>
          <a:p>
            <a:r>
              <a:rPr lang="en-US" sz="1600" dirty="0">
                <a:latin typeface="Consolas" panose="020B0609020204030204" pitchFamily="49" charset="0"/>
                <a:cs typeface="Consolas" panose="020B0609020204030204" pitchFamily="49" charset="0"/>
              </a:rPr>
              <a:t>    w = w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dw</a:t>
            </a:r>
            <a:r>
              <a:rPr lang="en-US" sz="1600" dirty="0">
                <a:latin typeface="Consolas" panose="020B0609020204030204" pitchFamily="49" charset="0"/>
                <a:cs typeface="Consolas" panose="020B0609020204030204" pitchFamily="49" charset="0"/>
              </a:rPr>
              <a:t>) = w – s*(-0.5) = w + s*0.5      # So w is growing</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Similarly if we start with w = 2, then:</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dw</a:t>
            </a:r>
            <a:r>
              <a:rPr lang="en-US" sz="1600" dirty="0">
                <a:latin typeface="Consolas" panose="020B0609020204030204" pitchFamily="49" charset="0"/>
                <a:cs typeface="Consolas" panose="020B0609020204030204" pitchFamily="49" charset="0"/>
              </a:rPr>
              <a:t> = 2(</a:t>
            </a:r>
            <a:r>
              <a:rPr lang="en-US" sz="1600" dirty="0" err="1">
                <a:latin typeface="Consolas" panose="020B0609020204030204" pitchFamily="49" charset="0"/>
                <a:cs typeface="Consolas" panose="020B0609020204030204" pitchFamily="49" charset="0"/>
              </a:rPr>
              <a:t>wx</a:t>
            </a:r>
            <a:r>
              <a:rPr lang="en-US" sz="1600" dirty="0">
                <a:latin typeface="Consolas" panose="020B0609020204030204" pitchFamily="49" charset="0"/>
                <a:cs typeface="Consolas" panose="020B0609020204030204" pitchFamily="49" charset="0"/>
              </a:rPr>
              <a:t>-Y)*x = 2*(2-1) = 2</a:t>
            </a:r>
          </a:p>
          <a:p>
            <a:r>
              <a:rPr lang="en-US" sz="1600" dirty="0">
                <a:latin typeface="Consolas" panose="020B0609020204030204" pitchFamily="49" charset="0"/>
                <a:cs typeface="Consolas" panose="020B0609020204030204" pitchFamily="49" charset="0"/>
              </a:rPr>
              <a:t>w = w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dw</a:t>
            </a:r>
            <a:r>
              <a:rPr lang="en-US" sz="1600" dirty="0">
                <a:latin typeface="Consolas" panose="020B0609020204030204" pitchFamily="49" charset="0"/>
                <a:cs typeface="Consolas" panose="020B0609020204030204" pitchFamily="49" charset="0"/>
              </a:rPr>
              <a:t>) = 0.5 – s*2                         # w is decreasing</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So if we repeat the steps multiple times, the process will</a:t>
            </a:r>
          </a:p>
          <a:p>
            <a:r>
              <a:rPr lang="en-US" sz="1600" dirty="0">
                <a:latin typeface="Consolas" panose="020B0609020204030204" pitchFamily="49" charset="0"/>
                <a:cs typeface="Consolas" panose="020B0609020204030204" pitchFamily="49" charset="0"/>
              </a:rPr>
              <a:t>converge to w = 1</a:t>
            </a:r>
          </a:p>
        </p:txBody>
      </p:sp>
      <p:sp>
        <p:nvSpPr>
          <p:cNvPr id="2" name="TextBox 1">
            <a:extLst>
              <a:ext uri="{FF2B5EF4-FFF2-40B4-BE49-F238E27FC236}">
                <a16:creationId xmlns:a16="http://schemas.microsoft.com/office/drawing/2014/main" id="{38CC01F0-72EA-0D43-A800-FF6AE676FB5E}"/>
              </a:ext>
            </a:extLst>
          </p:cNvPr>
          <p:cNvSpPr txBox="1"/>
          <p:nvPr/>
        </p:nvSpPr>
        <p:spPr>
          <a:xfrm>
            <a:off x="9293985" y="601133"/>
            <a:ext cx="1222049"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Yp</a:t>
            </a:r>
            <a:r>
              <a:rPr lang="en-US" dirty="0">
                <a:latin typeface="Consolas" panose="020B0609020204030204" pitchFamily="49" charset="0"/>
                <a:cs typeface="Consolas" panose="020B0609020204030204" pitchFamily="49" charset="0"/>
              </a:rPr>
              <a:t> = w*x</a:t>
            </a:r>
            <a:endParaRPr lang="en-US" dirty="0"/>
          </a:p>
        </p:txBody>
      </p:sp>
    </p:spTree>
    <p:extLst>
      <p:ext uri="{BB962C8B-B14F-4D97-AF65-F5344CB8AC3E}">
        <p14:creationId xmlns:p14="http://schemas.microsoft.com/office/powerpoint/2010/main" val="346680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580670-FFC8-2B48-93CE-889C0396A189}"/>
              </a:ext>
            </a:extLst>
          </p:cNvPr>
          <p:cNvSpPr txBox="1"/>
          <p:nvPr/>
        </p:nvSpPr>
        <p:spPr>
          <a:xfrm>
            <a:off x="219455" y="201168"/>
            <a:ext cx="5776099" cy="461665"/>
          </a:xfrm>
          <a:prstGeom prst="rect">
            <a:avLst/>
          </a:prstGeom>
          <a:noFill/>
        </p:spPr>
        <p:txBody>
          <a:bodyPr wrap="square" rtlCol="0">
            <a:spAutoFit/>
          </a:bodyPr>
          <a:lstStyle/>
          <a:p>
            <a:r>
              <a:rPr lang="en-US" sz="2400" dirty="0"/>
              <a:t>Intuition why Back Propagation works – p.2</a:t>
            </a:r>
          </a:p>
        </p:txBody>
      </p:sp>
      <p:sp>
        <p:nvSpPr>
          <p:cNvPr id="5" name="TextBox 4">
            <a:extLst>
              <a:ext uri="{FF2B5EF4-FFF2-40B4-BE49-F238E27FC236}">
                <a16:creationId xmlns:a16="http://schemas.microsoft.com/office/drawing/2014/main" id="{205DA645-FC66-A640-9497-03E08A0E0224}"/>
              </a:ext>
            </a:extLst>
          </p:cNvPr>
          <p:cNvSpPr txBox="1"/>
          <p:nvPr/>
        </p:nvSpPr>
        <p:spPr>
          <a:xfrm>
            <a:off x="219456" y="661651"/>
            <a:ext cx="4601926" cy="461665"/>
          </a:xfrm>
          <a:prstGeom prst="rect">
            <a:avLst/>
          </a:prstGeom>
          <a:noFill/>
        </p:spPr>
        <p:txBody>
          <a:bodyPr wrap="square" rtlCol="0">
            <a:spAutoFit/>
          </a:bodyPr>
          <a:lstStyle/>
          <a:p>
            <a:r>
              <a:rPr lang="en-US" sz="2400" dirty="0"/>
              <a:t>Example 2 – two features</a:t>
            </a:r>
          </a:p>
        </p:txBody>
      </p:sp>
      <p:sp>
        <p:nvSpPr>
          <p:cNvPr id="6" name="Oval 5">
            <a:extLst>
              <a:ext uri="{FF2B5EF4-FFF2-40B4-BE49-F238E27FC236}">
                <a16:creationId xmlns:a16="http://schemas.microsoft.com/office/drawing/2014/main" id="{4E17E98D-E0FE-6044-BB2C-1EEA18C277DA}"/>
              </a:ext>
            </a:extLst>
          </p:cNvPr>
          <p:cNvSpPr/>
          <p:nvPr/>
        </p:nvSpPr>
        <p:spPr>
          <a:xfrm>
            <a:off x="8781921" y="808115"/>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148B45-9A9E-F941-813E-745D715AA4DB}"/>
              </a:ext>
            </a:extLst>
          </p:cNvPr>
          <p:cNvSpPr txBox="1"/>
          <p:nvPr/>
        </p:nvSpPr>
        <p:spPr>
          <a:xfrm>
            <a:off x="8829129" y="829135"/>
            <a:ext cx="473206" cy="461665"/>
          </a:xfrm>
          <a:prstGeom prst="rect">
            <a:avLst/>
          </a:prstGeom>
          <a:noFill/>
        </p:spPr>
        <p:txBody>
          <a:bodyPr wrap="none" rtlCol="0">
            <a:spAutoFit/>
          </a:bodyPr>
          <a:lstStyle/>
          <a:p>
            <a:r>
              <a:rPr lang="en-US" sz="2400" dirty="0"/>
              <a:t>x1</a:t>
            </a:r>
          </a:p>
        </p:txBody>
      </p:sp>
      <p:sp>
        <p:nvSpPr>
          <p:cNvPr id="8" name="Oval 7">
            <a:extLst>
              <a:ext uri="{FF2B5EF4-FFF2-40B4-BE49-F238E27FC236}">
                <a16:creationId xmlns:a16="http://schemas.microsoft.com/office/drawing/2014/main" id="{5C06ED3C-69B1-2547-A5EC-57B95794B38A}"/>
              </a:ext>
            </a:extLst>
          </p:cNvPr>
          <p:cNvSpPr/>
          <p:nvPr/>
        </p:nvSpPr>
        <p:spPr>
          <a:xfrm>
            <a:off x="10405766" y="1359909"/>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C24B05-B0D8-A94B-8966-25CC76087F95}"/>
              </a:ext>
            </a:extLst>
          </p:cNvPr>
          <p:cNvSpPr txBox="1"/>
          <p:nvPr/>
        </p:nvSpPr>
        <p:spPr>
          <a:xfrm>
            <a:off x="10516034" y="1380929"/>
            <a:ext cx="324128" cy="461665"/>
          </a:xfrm>
          <a:prstGeom prst="rect">
            <a:avLst/>
          </a:prstGeom>
          <a:noFill/>
        </p:spPr>
        <p:txBody>
          <a:bodyPr wrap="none" rtlCol="0">
            <a:spAutoFit/>
          </a:bodyPr>
          <a:lstStyle/>
          <a:p>
            <a:r>
              <a:rPr lang="en-US" sz="2400" dirty="0"/>
              <a:t>y</a:t>
            </a:r>
          </a:p>
        </p:txBody>
      </p:sp>
      <p:cxnSp>
        <p:nvCxnSpPr>
          <p:cNvPr id="11" name="Straight Arrow Connector 10">
            <a:extLst>
              <a:ext uri="{FF2B5EF4-FFF2-40B4-BE49-F238E27FC236}">
                <a16:creationId xmlns:a16="http://schemas.microsoft.com/office/drawing/2014/main" id="{E94771FD-60D2-B94F-A03D-54AB37D880AB}"/>
              </a:ext>
            </a:extLst>
          </p:cNvPr>
          <p:cNvCxnSpPr>
            <a:cxnSpLocks/>
          </p:cNvCxnSpPr>
          <p:nvPr/>
        </p:nvCxnSpPr>
        <p:spPr>
          <a:xfrm>
            <a:off x="9413383" y="1198467"/>
            <a:ext cx="893379" cy="2140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CC53DF-F9E7-C047-ACEF-6885D214D5CD}"/>
              </a:ext>
            </a:extLst>
          </p:cNvPr>
          <p:cNvSpPr txBox="1"/>
          <p:nvPr/>
        </p:nvSpPr>
        <p:spPr>
          <a:xfrm>
            <a:off x="9616967" y="829135"/>
            <a:ext cx="689795" cy="369332"/>
          </a:xfrm>
          <a:prstGeom prst="rect">
            <a:avLst/>
          </a:prstGeom>
          <a:noFill/>
        </p:spPr>
        <p:txBody>
          <a:bodyPr wrap="square" rtlCol="0">
            <a:spAutoFit/>
          </a:bodyPr>
          <a:lstStyle/>
          <a:p>
            <a:r>
              <a:rPr lang="en-US" dirty="0"/>
              <a:t>w1</a:t>
            </a:r>
          </a:p>
        </p:txBody>
      </p:sp>
      <p:sp>
        <p:nvSpPr>
          <p:cNvPr id="13" name="TextBox 12">
            <a:extLst>
              <a:ext uri="{FF2B5EF4-FFF2-40B4-BE49-F238E27FC236}">
                <a16:creationId xmlns:a16="http://schemas.microsoft.com/office/drawing/2014/main" id="{6797C796-719E-F54A-BE0B-39A69B97EA81}"/>
              </a:ext>
            </a:extLst>
          </p:cNvPr>
          <p:cNvSpPr txBox="1"/>
          <p:nvPr/>
        </p:nvSpPr>
        <p:spPr>
          <a:xfrm>
            <a:off x="219456" y="1314708"/>
            <a:ext cx="6559717" cy="526297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Suppose that x1 has consistent values == 1</a:t>
            </a:r>
          </a:p>
          <a:p>
            <a:r>
              <a:rPr lang="en-US" sz="1600" dirty="0">
                <a:latin typeface="Consolas" panose="020B0609020204030204" pitchFamily="49" charset="0"/>
                <a:cs typeface="Consolas" panose="020B0609020204030204" pitchFamily="49" charset="0"/>
              </a:rPr>
              <a:t>And that x2 has random values (-1 or 1).</a:t>
            </a:r>
          </a:p>
          <a:p>
            <a:r>
              <a:rPr lang="en-US" sz="1600" dirty="0">
                <a:latin typeface="Consolas" panose="020B0609020204030204" pitchFamily="49" charset="0"/>
                <a:cs typeface="Consolas" panose="020B0609020204030204" pitchFamily="49" charset="0"/>
              </a:rPr>
              <a:t>We want to train the output to be 1.</a:t>
            </a:r>
          </a:p>
          <a:p>
            <a:r>
              <a:rPr lang="en-US" sz="1600" dirty="0">
                <a:latin typeface="Consolas" panose="020B0609020204030204" pitchFamily="49" charset="0"/>
                <a:cs typeface="Consolas" panose="020B0609020204030204" pitchFamily="49" charset="0"/>
              </a:rPr>
              <a:t>So x1 is the important feature, and x2 is not.</a:t>
            </a:r>
          </a:p>
          <a:p>
            <a:r>
              <a:rPr lang="en-US" sz="1600" dirty="0">
                <a:latin typeface="Consolas" panose="020B0609020204030204" pitchFamily="49" charset="0"/>
                <a:cs typeface="Consolas" panose="020B0609020204030204" pitchFamily="49" charset="0"/>
              </a:rPr>
              <a:t>Obvious solution: w1=1, w2=0</a:t>
            </a:r>
          </a:p>
          <a:p>
            <a:r>
              <a:rPr lang="en-US" sz="1600" dirty="0">
                <a:latin typeface="Consolas" panose="020B0609020204030204" pitchFamily="49" charset="0"/>
                <a:cs typeface="Consolas" panose="020B0609020204030204" pitchFamily="49" charset="0"/>
              </a:rPr>
              <a:t>Suppose we start with w1=w2=0.6</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If data point is (x1=1,x2=1),</a:t>
            </a:r>
          </a:p>
          <a:p>
            <a:r>
              <a:rPr lang="en-US" sz="1600" dirty="0">
                <a:latin typeface="Consolas" panose="020B0609020204030204" pitchFamily="49" charset="0"/>
                <a:cs typeface="Consolas" panose="020B0609020204030204" pitchFamily="49" charset="0"/>
              </a:rPr>
              <a:t>then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 = x1*w1+x2*w2 = 0.6+0.6 = 1.2</a:t>
            </a:r>
          </a:p>
          <a:p>
            <a:r>
              <a:rPr lang="en-US" sz="1600" dirty="0">
                <a:latin typeface="Consolas" panose="020B0609020204030204" pitchFamily="49" charset="0"/>
                <a:cs typeface="Consolas" panose="020B0609020204030204" pitchFamily="49" charset="0"/>
              </a:rPr>
              <a:t>Error E =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-Y)</a:t>
            </a:r>
            <a:r>
              <a:rPr lang="en-US" sz="1600" baseline="30000" dirty="0">
                <a:latin typeface="Consolas" panose="020B0609020204030204" pitchFamily="49" charset="0"/>
                <a:cs typeface="Consolas" panose="020B0609020204030204" pitchFamily="49" charset="0"/>
              </a:rPr>
              <a:t>2</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/dw1 = 2(w1*x1+w2*x2-Y)*x1 = 2*(0.2)*1 = 1</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/dw2 = 2(w1*x1+w2*x2-Y)*x2 = 2*(0.2)*1 = 1</a:t>
            </a:r>
          </a:p>
          <a:p>
            <a:r>
              <a:rPr lang="en-US" sz="1600" dirty="0">
                <a:latin typeface="Consolas" panose="020B0609020204030204" pitchFamily="49" charset="0"/>
                <a:cs typeface="Consolas" panose="020B0609020204030204" pitchFamily="49" charset="0"/>
              </a:rPr>
              <a:t>w1 = w1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/dw1) = w1 - s # decreases</a:t>
            </a:r>
          </a:p>
          <a:p>
            <a:r>
              <a:rPr lang="en-US" sz="1600" dirty="0">
                <a:latin typeface="Consolas" panose="020B0609020204030204" pitchFamily="49" charset="0"/>
                <a:cs typeface="Consolas" panose="020B0609020204030204" pitchFamily="49" charset="0"/>
              </a:rPr>
              <a:t>w2 = w2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/dw2) = w2 - s # decreases</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But if data point is (x1=1,x2=-1),</a:t>
            </a:r>
          </a:p>
          <a:p>
            <a:r>
              <a:rPr lang="en-US" sz="1600" dirty="0">
                <a:latin typeface="Consolas" panose="020B0609020204030204" pitchFamily="49" charset="0"/>
                <a:cs typeface="Consolas" panose="020B0609020204030204" pitchFamily="49" charset="0"/>
              </a:rPr>
              <a:t>then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 = x1*w1+x2*w2 = 0.6 - 0.6 = 0</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/dw1 = 2(w1*x1+w2*x2-Y)*x1 = 2*(-1)*1 = -2</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/dw2 = 2(w1*x1+w2*x2-Y)*x2 = 2*(-1)*(-1) = 2</a:t>
            </a:r>
          </a:p>
          <a:p>
            <a:r>
              <a:rPr lang="en-US" sz="1600" dirty="0">
                <a:latin typeface="Consolas" panose="020B0609020204030204" pitchFamily="49" charset="0"/>
                <a:cs typeface="Consolas" panose="020B0609020204030204" pitchFamily="49" charset="0"/>
              </a:rPr>
              <a:t>w1 = w1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/dw1) = w1 – s*(-2) # strongly increases</a:t>
            </a:r>
          </a:p>
          <a:p>
            <a:r>
              <a:rPr lang="en-US" sz="1600" dirty="0">
                <a:latin typeface="Consolas" panose="020B0609020204030204" pitchFamily="49" charset="0"/>
                <a:cs typeface="Consolas" panose="020B0609020204030204" pitchFamily="49" charset="0"/>
              </a:rPr>
              <a:t>w2 = w2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/dw2) = w2 – s*2    # strongly decreases</a:t>
            </a:r>
          </a:p>
        </p:txBody>
      </p:sp>
      <p:sp>
        <p:nvSpPr>
          <p:cNvPr id="14" name="Oval 13">
            <a:extLst>
              <a:ext uri="{FF2B5EF4-FFF2-40B4-BE49-F238E27FC236}">
                <a16:creationId xmlns:a16="http://schemas.microsoft.com/office/drawing/2014/main" id="{013F8DA4-72BA-8343-B9DD-693BBD453328}"/>
              </a:ext>
            </a:extLst>
          </p:cNvPr>
          <p:cNvSpPr/>
          <p:nvPr/>
        </p:nvSpPr>
        <p:spPr>
          <a:xfrm>
            <a:off x="8797691" y="1990535"/>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0491ED6-A4E0-0A46-8A55-FDCCD975B7D9}"/>
              </a:ext>
            </a:extLst>
          </p:cNvPr>
          <p:cNvSpPr txBox="1"/>
          <p:nvPr/>
        </p:nvSpPr>
        <p:spPr>
          <a:xfrm>
            <a:off x="8844899" y="2011555"/>
            <a:ext cx="473206" cy="461665"/>
          </a:xfrm>
          <a:prstGeom prst="rect">
            <a:avLst/>
          </a:prstGeom>
          <a:noFill/>
        </p:spPr>
        <p:txBody>
          <a:bodyPr wrap="none" rtlCol="0">
            <a:spAutoFit/>
          </a:bodyPr>
          <a:lstStyle/>
          <a:p>
            <a:r>
              <a:rPr lang="en-US" sz="2400" dirty="0"/>
              <a:t>x2</a:t>
            </a:r>
          </a:p>
        </p:txBody>
      </p:sp>
      <p:cxnSp>
        <p:nvCxnSpPr>
          <p:cNvPr id="16" name="Straight Arrow Connector 15">
            <a:extLst>
              <a:ext uri="{FF2B5EF4-FFF2-40B4-BE49-F238E27FC236}">
                <a16:creationId xmlns:a16="http://schemas.microsoft.com/office/drawing/2014/main" id="{59B5B06D-2666-0D48-9BB2-32DA6F7D80B1}"/>
              </a:ext>
            </a:extLst>
          </p:cNvPr>
          <p:cNvCxnSpPr>
            <a:cxnSpLocks/>
          </p:cNvCxnSpPr>
          <p:nvPr/>
        </p:nvCxnSpPr>
        <p:spPr>
          <a:xfrm flipV="1">
            <a:off x="9413383" y="1822048"/>
            <a:ext cx="893379" cy="34308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6FB0FF-F3E6-6A45-92DF-9922AE20B4A6}"/>
              </a:ext>
            </a:extLst>
          </p:cNvPr>
          <p:cNvSpPr txBox="1"/>
          <p:nvPr/>
        </p:nvSpPr>
        <p:spPr>
          <a:xfrm>
            <a:off x="9640301" y="2057721"/>
            <a:ext cx="689795" cy="369332"/>
          </a:xfrm>
          <a:prstGeom prst="rect">
            <a:avLst/>
          </a:prstGeom>
          <a:noFill/>
        </p:spPr>
        <p:txBody>
          <a:bodyPr wrap="square" rtlCol="0">
            <a:spAutoFit/>
          </a:bodyPr>
          <a:lstStyle/>
          <a:p>
            <a:r>
              <a:rPr lang="en-US" dirty="0"/>
              <a:t>w2</a:t>
            </a:r>
          </a:p>
        </p:txBody>
      </p:sp>
      <p:sp>
        <p:nvSpPr>
          <p:cNvPr id="19" name="TextBox 18">
            <a:extLst>
              <a:ext uri="{FF2B5EF4-FFF2-40B4-BE49-F238E27FC236}">
                <a16:creationId xmlns:a16="http://schemas.microsoft.com/office/drawing/2014/main" id="{1548D50A-CC06-7942-988D-3D4CBD7BFF55}"/>
              </a:ext>
            </a:extLst>
          </p:cNvPr>
          <p:cNvSpPr txBox="1"/>
          <p:nvPr/>
        </p:nvSpPr>
        <p:spPr>
          <a:xfrm>
            <a:off x="7373691" y="3662589"/>
            <a:ext cx="4291849" cy="1323439"/>
          </a:xfrm>
          <a:prstGeom prst="rect">
            <a:avLst/>
          </a:prstGeom>
          <a:noFill/>
        </p:spPr>
        <p:txBody>
          <a:bodyPr wrap="square" rtlCol="0">
            <a:spAutoFit/>
          </a:bodyPr>
          <a:lstStyle/>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If we repeat those steps randomly multiple times, w2 will consistently decrease, while w1 will go up and down, but mostly up.</a:t>
            </a:r>
          </a:p>
        </p:txBody>
      </p:sp>
      <p:sp>
        <p:nvSpPr>
          <p:cNvPr id="20" name="TextBox 19">
            <a:extLst>
              <a:ext uri="{FF2B5EF4-FFF2-40B4-BE49-F238E27FC236}">
                <a16:creationId xmlns:a16="http://schemas.microsoft.com/office/drawing/2014/main" id="{CB362AEC-1567-A844-9F0B-272BC6A2E520}"/>
              </a:ext>
            </a:extLst>
          </p:cNvPr>
          <p:cNvSpPr txBox="1"/>
          <p:nvPr/>
        </p:nvSpPr>
        <p:spPr>
          <a:xfrm>
            <a:off x="7527324" y="892483"/>
            <a:ext cx="1148717" cy="369332"/>
          </a:xfrm>
          <a:prstGeom prst="rect">
            <a:avLst/>
          </a:prstGeom>
          <a:noFill/>
        </p:spPr>
        <p:txBody>
          <a:bodyPr wrap="square" rtlCol="0">
            <a:spAutoFit/>
          </a:bodyPr>
          <a:lstStyle/>
          <a:p>
            <a:r>
              <a:rPr lang="en-US" dirty="0"/>
              <a:t>1,1,1,1,...</a:t>
            </a:r>
          </a:p>
        </p:txBody>
      </p:sp>
      <p:sp>
        <p:nvSpPr>
          <p:cNvPr id="21" name="TextBox 20">
            <a:extLst>
              <a:ext uri="{FF2B5EF4-FFF2-40B4-BE49-F238E27FC236}">
                <a16:creationId xmlns:a16="http://schemas.microsoft.com/office/drawing/2014/main" id="{753EBC98-FFBF-214E-BD1F-27A6D3FCAAC6}"/>
              </a:ext>
            </a:extLst>
          </p:cNvPr>
          <p:cNvSpPr txBox="1"/>
          <p:nvPr/>
        </p:nvSpPr>
        <p:spPr>
          <a:xfrm>
            <a:off x="7298267" y="2115551"/>
            <a:ext cx="1372369" cy="369332"/>
          </a:xfrm>
          <a:prstGeom prst="rect">
            <a:avLst/>
          </a:prstGeom>
          <a:noFill/>
        </p:spPr>
        <p:txBody>
          <a:bodyPr wrap="square" rtlCol="0">
            <a:spAutoFit/>
          </a:bodyPr>
          <a:lstStyle/>
          <a:p>
            <a:r>
              <a:rPr lang="en-US" dirty="0"/>
              <a:t>1,-1,1,-1,...</a:t>
            </a:r>
          </a:p>
        </p:txBody>
      </p:sp>
      <p:sp>
        <p:nvSpPr>
          <p:cNvPr id="22" name="TextBox 21">
            <a:extLst>
              <a:ext uri="{FF2B5EF4-FFF2-40B4-BE49-F238E27FC236}">
                <a16:creationId xmlns:a16="http://schemas.microsoft.com/office/drawing/2014/main" id="{BDAD8E68-600D-4C43-AB22-FC80797A492B}"/>
              </a:ext>
            </a:extLst>
          </p:cNvPr>
          <p:cNvSpPr txBox="1"/>
          <p:nvPr/>
        </p:nvSpPr>
        <p:spPr>
          <a:xfrm>
            <a:off x="11016834" y="1422969"/>
            <a:ext cx="1148717" cy="369332"/>
          </a:xfrm>
          <a:prstGeom prst="rect">
            <a:avLst/>
          </a:prstGeom>
          <a:noFill/>
        </p:spPr>
        <p:txBody>
          <a:bodyPr wrap="square" rtlCol="0">
            <a:spAutoFit/>
          </a:bodyPr>
          <a:lstStyle/>
          <a:p>
            <a:r>
              <a:rPr lang="en-US" dirty="0"/>
              <a:t>1,1,1,1,...</a:t>
            </a:r>
          </a:p>
        </p:txBody>
      </p:sp>
      <p:sp>
        <p:nvSpPr>
          <p:cNvPr id="23" name="TextBox 22">
            <a:extLst>
              <a:ext uri="{FF2B5EF4-FFF2-40B4-BE49-F238E27FC236}">
                <a16:creationId xmlns:a16="http://schemas.microsoft.com/office/drawing/2014/main" id="{92B4E593-86EA-B541-9A2C-CEB3181BB09D}"/>
              </a:ext>
            </a:extLst>
          </p:cNvPr>
          <p:cNvSpPr txBox="1"/>
          <p:nvPr/>
        </p:nvSpPr>
        <p:spPr>
          <a:xfrm>
            <a:off x="8112204" y="399508"/>
            <a:ext cx="1747868" cy="369332"/>
          </a:xfrm>
          <a:prstGeom prst="rect">
            <a:avLst/>
          </a:prstGeom>
          <a:noFill/>
        </p:spPr>
        <p:txBody>
          <a:bodyPr wrap="square" rtlCol="0">
            <a:spAutoFit/>
          </a:bodyPr>
          <a:lstStyle/>
          <a:p>
            <a:r>
              <a:rPr lang="en-US" dirty="0"/>
              <a:t>relevant  feature</a:t>
            </a:r>
          </a:p>
        </p:txBody>
      </p:sp>
      <p:sp>
        <p:nvSpPr>
          <p:cNvPr id="24" name="TextBox 23">
            <a:extLst>
              <a:ext uri="{FF2B5EF4-FFF2-40B4-BE49-F238E27FC236}">
                <a16:creationId xmlns:a16="http://schemas.microsoft.com/office/drawing/2014/main" id="{DFE6D939-602E-C34C-8C96-583AD03A8DD0}"/>
              </a:ext>
            </a:extLst>
          </p:cNvPr>
          <p:cNvSpPr txBox="1"/>
          <p:nvPr/>
        </p:nvSpPr>
        <p:spPr>
          <a:xfrm>
            <a:off x="7993939" y="2603591"/>
            <a:ext cx="1855624" cy="369332"/>
          </a:xfrm>
          <a:prstGeom prst="rect">
            <a:avLst/>
          </a:prstGeom>
          <a:noFill/>
        </p:spPr>
        <p:txBody>
          <a:bodyPr wrap="square" rtlCol="0">
            <a:spAutoFit/>
          </a:bodyPr>
          <a:lstStyle/>
          <a:p>
            <a:r>
              <a:rPr lang="en-US" dirty="0"/>
              <a:t>irrelevant  feature</a:t>
            </a:r>
          </a:p>
        </p:txBody>
      </p:sp>
    </p:spTree>
    <p:extLst>
      <p:ext uri="{BB962C8B-B14F-4D97-AF65-F5344CB8AC3E}">
        <p14:creationId xmlns:p14="http://schemas.microsoft.com/office/powerpoint/2010/main" val="403456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580670-FFC8-2B48-93CE-889C0396A189}"/>
              </a:ext>
            </a:extLst>
          </p:cNvPr>
          <p:cNvSpPr txBox="1"/>
          <p:nvPr/>
        </p:nvSpPr>
        <p:spPr>
          <a:xfrm>
            <a:off x="219456" y="201168"/>
            <a:ext cx="5707668" cy="461665"/>
          </a:xfrm>
          <a:prstGeom prst="rect">
            <a:avLst/>
          </a:prstGeom>
          <a:noFill/>
        </p:spPr>
        <p:txBody>
          <a:bodyPr wrap="square" rtlCol="0">
            <a:spAutoFit/>
          </a:bodyPr>
          <a:lstStyle/>
          <a:p>
            <a:r>
              <a:rPr lang="en-US" sz="2400" dirty="0"/>
              <a:t>Intuition why Back Propagation works – p.3</a:t>
            </a:r>
          </a:p>
        </p:txBody>
      </p:sp>
      <p:sp>
        <p:nvSpPr>
          <p:cNvPr id="5" name="TextBox 4">
            <a:extLst>
              <a:ext uri="{FF2B5EF4-FFF2-40B4-BE49-F238E27FC236}">
                <a16:creationId xmlns:a16="http://schemas.microsoft.com/office/drawing/2014/main" id="{205DA645-FC66-A640-9497-03E08A0E0224}"/>
              </a:ext>
            </a:extLst>
          </p:cNvPr>
          <p:cNvSpPr txBox="1"/>
          <p:nvPr/>
        </p:nvSpPr>
        <p:spPr>
          <a:xfrm>
            <a:off x="219456" y="661651"/>
            <a:ext cx="4254102" cy="461665"/>
          </a:xfrm>
          <a:prstGeom prst="rect">
            <a:avLst/>
          </a:prstGeom>
          <a:noFill/>
        </p:spPr>
        <p:txBody>
          <a:bodyPr wrap="square" rtlCol="0">
            <a:spAutoFit/>
          </a:bodyPr>
          <a:lstStyle/>
          <a:p>
            <a:r>
              <a:rPr lang="en-US" sz="2400" dirty="0"/>
              <a:t>Example 3 – two layers</a:t>
            </a:r>
          </a:p>
        </p:txBody>
      </p:sp>
      <p:sp>
        <p:nvSpPr>
          <p:cNvPr id="6" name="Oval 5">
            <a:extLst>
              <a:ext uri="{FF2B5EF4-FFF2-40B4-BE49-F238E27FC236}">
                <a16:creationId xmlns:a16="http://schemas.microsoft.com/office/drawing/2014/main" id="{4E17E98D-E0FE-6044-BB2C-1EEA18C277DA}"/>
              </a:ext>
            </a:extLst>
          </p:cNvPr>
          <p:cNvSpPr/>
          <p:nvPr/>
        </p:nvSpPr>
        <p:spPr>
          <a:xfrm>
            <a:off x="7145795" y="811501"/>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148B45-9A9E-F941-813E-745D715AA4DB}"/>
              </a:ext>
            </a:extLst>
          </p:cNvPr>
          <p:cNvSpPr txBox="1"/>
          <p:nvPr/>
        </p:nvSpPr>
        <p:spPr>
          <a:xfrm>
            <a:off x="7267949" y="811501"/>
            <a:ext cx="317716" cy="461665"/>
          </a:xfrm>
          <a:prstGeom prst="rect">
            <a:avLst/>
          </a:prstGeom>
          <a:noFill/>
        </p:spPr>
        <p:txBody>
          <a:bodyPr wrap="none" rtlCol="0">
            <a:spAutoFit/>
          </a:bodyPr>
          <a:lstStyle/>
          <a:p>
            <a:r>
              <a:rPr lang="en-US" sz="2400" dirty="0"/>
              <a:t>x</a:t>
            </a:r>
          </a:p>
        </p:txBody>
      </p:sp>
      <p:sp>
        <p:nvSpPr>
          <p:cNvPr id="8" name="Oval 7">
            <a:extLst>
              <a:ext uri="{FF2B5EF4-FFF2-40B4-BE49-F238E27FC236}">
                <a16:creationId xmlns:a16="http://schemas.microsoft.com/office/drawing/2014/main" id="{5C06ED3C-69B1-2547-A5EC-57B95794B38A}"/>
              </a:ext>
            </a:extLst>
          </p:cNvPr>
          <p:cNvSpPr/>
          <p:nvPr/>
        </p:nvSpPr>
        <p:spPr>
          <a:xfrm>
            <a:off x="10330096" y="811501"/>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C24B05-B0D8-A94B-8966-25CC76087F95}"/>
              </a:ext>
            </a:extLst>
          </p:cNvPr>
          <p:cNvSpPr txBox="1"/>
          <p:nvPr/>
        </p:nvSpPr>
        <p:spPr>
          <a:xfrm>
            <a:off x="10440364" y="832521"/>
            <a:ext cx="324128" cy="461665"/>
          </a:xfrm>
          <a:prstGeom prst="rect">
            <a:avLst/>
          </a:prstGeom>
          <a:noFill/>
        </p:spPr>
        <p:txBody>
          <a:bodyPr wrap="none" rtlCol="0">
            <a:spAutoFit/>
          </a:bodyPr>
          <a:lstStyle/>
          <a:p>
            <a:r>
              <a:rPr lang="en-US" sz="2400" dirty="0"/>
              <a:t>y</a:t>
            </a:r>
          </a:p>
        </p:txBody>
      </p:sp>
      <p:cxnSp>
        <p:nvCxnSpPr>
          <p:cNvPr id="11" name="Straight Arrow Connector 10">
            <a:extLst>
              <a:ext uri="{FF2B5EF4-FFF2-40B4-BE49-F238E27FC236}">
                <a16:creationId xmlns:a16="http://schemas.microsoft.com/office/drawing/2014/main" id="{E94771FD-60D2-B94F-A03D-54AB37D880AB}"/>
              </a:ext>
            </a:extLst>
          </p:cNvPr>
          <p:cNvCxnSpPr>
            <a:cxnSpLocks/>
          </p:cNvCxnSpPr>
          <p:nvPr/>
        </p:nvCxnSpPr>
        <p:spPr>
          <a:xfrm>
            <a:off x="7790129" y="1056882"/>
            <a:ext cx="880507" cy="159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CC53DF-F9E7-C047-ACEF-6885D214D5CD}"/>
              </a:ext>
            </a:extLst>
          </p:cNvPr>
          <p:cNvSpPr txBox="1"/>
          <p:nvPr/>
        </p:nvSpPr>
        <p:spPr>
          <a:xfrm>
            <a:off x="7931138" y="626835"/>
            <a:ext cx="689795" cy="369332"/>
          </a:xfrm>
          <a:prstGeom prst="rect">
            <a:avLst/>
          </a:prstGeom>
          <a:noFill/>
        </p:spPr>
        <p:txBody>
          <a:bodyPr wrap="square" rtlCol="0">
            <a:spAutoFit/>
          </a:bodyPr>
          <a:lstStyle/>
          <a:p>
            <a:r>
              <a:rPr lang="en-US" dirty="0"/>
              <a:t>w1</a:t>
            </a:r>
          </a:p>
        </p:txBody>
      </p:sp>
      <p:sp>
        <p:nvSpPr>
          <p:cNvPr id="13" name="TextBox 12">
            <a:extLst>
              <a:ext uri="{FF2B5EF4-FFF2-40B4-BE49-F238E27FC236}">
                <a16:creationId xmlns:a16="http://schemas.microsoft.com/office/drawing/2014/main" id="{6797C796-719E-F54A-BE0B-39A69B97EA81}"/>
              </a:ext>
            </a:extLst>
          </p:cNvPr>
          <p:cNvSpPr txBox="1"/>
          <p:nvPr/>
        </p:nvSpPr>
        <p:spPr>
          <a:xfrm>
            <a:off x="219457" y="1782298"/>
            <a:ext cx="8124444" cy="4770537"/>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Suppose that x has consistent values == 1</a:t>
            </a:r>
          </a:p>
          <a:p>
            <a:r>
              <a:rPr lang="en-US" sz="1600" dirty="0">
                <a:latin typeface="Consolas" panose="020B0609020204030204" pitchFamily="49" charset="0"/>
                <a:cs typeface="Consolas" panose="020B0609020204030204" pitchFamily="49" charset="0"/>
              </a:rPr>
              <a:t>We want to train the output to be 1.</a:t>
            </a:r>
          </a:p>
          <a:p>
            <a:r>
              <a:rPr lang="en-US" sz="1600" dirty="0">
                <a:latin typeface="Consolas" panose="020B0609020204030204" pitchFamily="49" charset="0"/>
                <a:cs typeface="Consolas" panose="020B0609020204030204" pitchFamily="49" charset="0"/>
              </a:rPr>
              <a:t>We start with w1=w2=0.6</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 = h(x,w1) = x*w1 = 0.6</a:t>
            </a:r>
          </a:p>
          <a:p>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(h,w2) = h*w2 = 1*0.6*0.6 = 0.36</a:t>
            </a:r>
          </a:p>
          <a:p>
            <a:r>
              <a:rPr lang="en-US" sz="1600" dirty="0">
                <a:latin typeface="Consolas" panose="020B0609020204030204" pitchFamily="49" charset="0"/>
                <a:cs typeface="Consolas" panose="020B0609020204030204" pitchFamily="49" charset="0"/>
              </a:rPr>
              <a:t>Error E = (</a:t>
            </a:r>
            <a:r>
              <a:rPr lang="en-US" sz="1600" dirty="0" err="1">
                <a:latin typeface="Consolas" panose="020B0609020204030204" pitchFamily="49" charset="0"/>
                <a:cs typeface="Consolas" panose="020B0609020204030204" pitchFamily="49" charset="0"/>
              </a:rPr>
              <a:t>Yp</a:t>
            </a:r>
            <a:r>
              <a:rPr lang="en-US" sz="1600" dirty="0">
                <a:latin typeface="Consolas" panose="020B0609020204030204" pitchFamily="49" charset="0"/>
                <a:cs typeface="Consolas" panose="020B0609020204030204" pitchFamily="49" charset="0"/>
              </a:rPr>
              <a:t>-Y)</a:t>
            </a:r>
            <a:r>
              <a:rPr lang="en-US" sz="1600" baseline="30000" dirty="0">
                <a:latin typeface="Consolas" panose="020B0609020204030204" pitchFamily="49" charset="0"/>
                <a:cs typeface="Consolas" panose="020B0609020204030204" pitchFamily="49" charset="0"/>
              </a:rPr>
              <a:t>2</a:t>
            </a:r>
            <a:r>
              <a:rPr lang="en-US" sz="1600" dirty="0">
                <a:latin typeface="Consolas" panose="020B0609020204030204" pitchFamily="49" charset="0"/>
                <a:cs typeface="Consolas" panose="020B0609020204030204" pitchFamily="49" charset="0"/>
              </a:rPr>
              <a:t> = (h*w2 - Y)</a:t>
            </a:r>
            <a:r>
              <a:rPr lang="en-US" sz="1600" baseline="30000" dirty="0">
                <a:latin typeface="Consolas" panose="020B0609020204030204" pitchFamily="49" charset="0"/>
                <a:cs typeface="Consolas" panose="020B0609020204030204" pitchFamily="49" charset="0"/>
              </a:rPr>
              <a:t>2</a:t>
            </a:r>
            <a:r>
              <a:rPr lang="en-US" sz="1600" dirty="0">
                <a:latin typeface="Consolas" panose="020B0609020204030204" pitchFamily="49" charset="0"/>
                <a:cs typeface="Consolas" panose="020B0609020204030204" pitchFamily="49" charset="0"/>
              </a:rPr>
              <a:t> = (x*w1*w2-Y)</a:t>
            </a:r>
            <a:r>
              <a:rPr lang="en-US" sz="1600" baseline="30000" dirty="0">
                <a:latin typeface="Consolas" panose="020B0609020204030204" pitchFamily="49" charset="0"/>
                <a:cs typeface="Consolas" panose="020B0609020204030204" pitchFamily="49" charset="0"/>
              </a:rPr>
              <a:t>2</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/dw2 = 2*(h*w2-Y)*h = 2*(-0.64)*0.6 = -0.768</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/dw1 = </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/dh * dh/dw1</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/dh = d((h*w2 - Y)</a:t>
            </a:r>
            <a:r>
              <a:rPr lang="en-US" sz="1600" baseline="30000" dirty="0">
                <a:latin typeface="Consolas" panose="020B0609020204030204" pitchFamily="49" charset="0"/>
                <a:cs typeface="Consolas" panose="020B0609020204030204" pitchFamily="49" charset="0"/>
              </a:rPr>
              <a:t>2</a:t>
            </a:r>
            <a:r>
              <a:rPr lang="en-US" sz="1600" dirty="0">
                <a:latin typeface="Consolas" panose="020B0609020204030204" pitchFamily="49" charset="0"/>
                <a:cs typeface="Consolas" panose="020B0609020204030204" pitchFamily="49" charset="0"/>
              </a:rPr>
              <a:t>)/dh = 2*(h*w2-Y)*w2 = 2*(-0.64)*0.6 = -0.768</a:t>
            </a:r>
          </a:p>
          <a:p>
            <a:r>
              <a:rPr lang="en-US" sz="1600" dirty="0">
                <a:latin typeface="Consolas" panose="020B0609020204030204" pitchFamily="49" charset="0"/>
                <a:cs typeface="Consolas" panose="020B0609020204030204" pitchFamily="49" charset="0"/>
              </a:rPr>
              <a:t>    dh/dw1 = x = 1</a:t>
            </a:r>
          </a:p>
          <a:p>
            <a:r>
              <a:rPr lang="en-US" sz="1600" dirty="0">
                <a:latin typeface="Consolas" panose="020B0609020204030204" pitchFamily="49" charset="0"/>
                <a:cs typeface="Consolas" panose="020B0609020204030204" pitchFamily="49" charset="0"/>
              </a:rPr>
              <a:t>So</a:t>
            </a:r>
          </a:p>
          <a:p>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/dw1 = -0.768 * 1 = -0.768</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w1 = w1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/dw1) = w1 – s*(-0.768) # increases</a:t>
            </a:r>
          </a:p>
          <a:p>
            <a:r>
              <a:rPr lang="en-US" sz="1600" dirty="0">
                <a:latin typeface="Consolas" panose="020B0609020204030204" pitchFamily="49" charset="0"/>
                <a:cs typeface="Consolas" panose="020B0609020204030204" pitchFamily="49" charset="0"/>
              </a:rPr>
              <a:t>w2 = w2 – s*(</a:t>
            </a:r>
            <a:r>
              <a:rPr lang="en-US" sz="1600" dirty="0" err="1">
                <a:latin typeface="Consolas" panose="020B0609020204030204" pitchFamily="49" charset="0"/>
                <a:cs typeface="Consolas" panose="020B0609020204030204" pitchFamily="49" charset="0"/>
              </a:rPr>
              <a:t>dE</a:t>
            </a:r>
            <a:r>
              <a:rPr lang="en-US" sz="1600" dirty="0">
                <a:latin typeface="Consolas" panose="020B0609020204030204" pitchFamily="49" charset="0"/>
                <a:cs typeface="Consolas" panose="020B0609020204030204" pitchFamily="49" charset="0"/>
              </a:rPr>
              <a:t>/dw2) = w2 – s*(-0.768) # increases</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So both weights will increase.</a:t>
            </a:r>
          </a:p>
          <a:p>
            <a:r>
              <a:rPr lang="en-US" sz="1600" dirty="0">
                <a:latin typeface="Consolas" panose="020B0609020204030204" pitchFamily="49" charset="0"/>
                <a:cs typeface="Consolas" panose="020B0609020204030204" pitchFamily="49" charset="0"/>
              </a:rPr>
              <a:t>If we start with weights &gt; 1, then both weights will decrease. </a:t>
            </a:r>
          </a:p>
        </p:txBody>
      </p:sp>
      <p:sp>
        <p:nvSpPr>
          <p:cNvPr id="14" name="Oval 13">
            <a:extLst>
              <a:ext uri="{FF2B5EF4-FFF2-40B4-BE49-F238E27FC236}">
                <a16:creationId xmlns:a16="http://schemas.microsoft.com/office/drawing/2014/main" id="{013F8DA4-72BA-8343-B9DD-693BBD453328}"/>
              </a:ext>
            </a:extLst>
          </p:cNvPr>
          <p:cNvSpPr/>
          <p:nvPr/>
        </p:nvSpPr>
        <p:spPr>
          <a:xfrm>
            <a:off x="8790034" y="782122"/>
            <a:ext cx="512064" cy="512064"/>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0491ED6-A4E0-0A46-8A55-FDCCD975B7D9}"/>
              </a:ext>
            </a:extLst>
          </p:cNvPr>
          <p:cNvSpPr txBox="1"/>
          <p:nvPr/>
        </p:nvSpPr>
        <p:spPr>
          <a:xfrm>
            <a:off x="8892896" y="807321"/>
            <a:ext cx="346570" cy="461665"/>
          </a:xfrm>
          <a:prstGeom prst="rect">
            <a:avLst/>
          </a:prstGeom>
          <a:noFill/>
        </p:spPr>
        <p:txBody>
          <a:bodyPr wrap="none" rtlCol="0">
            <a:spAutoFit/>
          </a:bodyPr>
          <a:lstStyle/>
          <a:p>
            <a:r>
              <a:rPr lang="en-US" sz="2400" dirty="0"/>
              <a:t>h</a:t>
            </a:r>
          </a:p>
        </p:txBody>
      </p:sp>
      <p:cxnSp>
        <p:nvCxnSpPr>
          <p:cNvPr id="16" name="Straight Arrow Connector 15">
            <a:extLst>
              <a:ext uri="{FF2B5EF4-FFF2-40B4-BE49-F238E27FC236}">
                <a16:creationId xmlns:a16="http://schemas.microsoft.com/office/drawing/2014/main" id="{59B5B06D-2666-0D48-9BB2-32DA6F7D80B1}"/>
              </a:ext>
            </a:extLst>
          </p:cNvPr>
          <p:cNvCxnSpPr>
            <a:cxnSpLocks/>
          </p:cNvCxnSpPr>
          <p:nvPr/>
        </p:nvCxnSpPr>
        <p:spPr>
          <a:xfrm>
            <a:off x="9402873" y="1049966"/>
            <a:ext cx="816354" cy="2285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6FB0FF-F3E6-6A45-92DF-9922AE20B4A6}"/>
              </a:ext>
            </a:extLst>
          </p:cNvPr>
          <p:cNvSpPr txBox="1"/>
          <p:nvPr/>
        </p:nvSpPr>
        <p:spPr>
          <a:xfrm>
            <a:off x="9540000" y="626835"/>
            <a:ext cx="689795" cy="369332"/>
          </a:xfrm>
          <a:prstGeom prst="rect">
            <a:avLst/>
          </a:prstGeom>
          <a:noFill/>
        </p:spPr>
        <p:txBody>
          <a:bodyPr wrap="square" rtlCol="0">
            <a:spAutoFit/>
          </a:bodyPr>
          <a:lstStyle/>
          <a:p>
            <a:r>
              <a:rPr lang="en-US" dirty="0"/>
              <a:t>w2</a:t>
            </a:r>
          </a:p>
        </p:txBody>
      </p:sp>
      <p:sp>
        <p:nvSpPr>
          <p:cNvPr id="20" name="TextBox 19">
            <a:extLst>
              <a:ext uri="{FF2B5EF4-FFF2-40B4-BE49-F238E27FC236}">
                <a16:creationId xmlns:a16="http://schemas.microsoft.com/office/drawing/2014/main" id="{CB362AEC-1567-A844-9F0B-272BC6A2E520}"/>
              </a:ext>
            </a:extLst>
          </p:cNvPr>
          <p:cNvSpPr txBox="1"/>
          <p:nvPr/>
        </p:nvSpPr>
        <p:spPr>
          <a:xfrm>
            <a:off x="5927124" y="888158"/>
            <a:ext cx="1148717" cy="369332"/>
          </a:xfrm>
          <a:prstGeom prst="rect">
            <a:avLst/>
          </a:prstGeom>
          <a:noFill/>
        </p:spPr>
        <p:txBody>
          <a:bodyPr wrap="square" rtlCol="0">
            <a:spAutoFit/>
          </a:bodyPr>
          <a:lstStyle/>
          <a:p>
            <a:r>
              <a:rPr lang="en-US" dirty="0"/>
              <a:t>1,1,1,1,...</a:t>
            </a:r>
          </a:p>
        </p:txBody>
      </p:sp>
      <p:sp>
        <p:nvSpPr>
          <p:cNvPr id="22" name="TextBox 21">
            <a:extLst>
              <a:ext uri="{FF2B5EF4-FFF2-40B4-BE49-F238E27FC236}">
                <a16:creationId xmlns:a16="http://schemas.microsoft.com/office/drawing/2014/main" id="{BDAD8E68-600D-4C43-AB22-FC80797A492B}"/>
              </a:ext>
            </a:extLst>
          </p:cNvPr>
          <p:cNvSpPr txBox="1"/>
          <p:nvPr/>
        </p:nvSpPr>
        <p:spPr>
          <a:xfrm>
            <a:off x="10941164" y="874561"/>
            <a:ext cx="1148717" cy="369332"/>
          </a:xfrm>
          <a:prstGeom prst="rect">
            <a:avLst/>
          </a:prstGeom>
          <a:noFill/>
        </p:spPr>
        <p:txBody>
          <a:bodyPr wrap="square" rtlCol="0">
            <a:spAutoFit/>
          </a:bodyPr>
          <a:lstStyle/>
          <a:p>
            <a:r>
              <a:rPr lang="en-US" dirty="0"/>
              <a:t>1,1,1,1,...</a:t>
            </a:r>
          </a:p>
        </p:txBody>
      </p:sp>
    </p:spTree>
    <p:extLst>
      <p:ext uri="{BB962C8B-B14F-4D97-AF65-F5344CB8AC3E}">
        <p14:creationId xmlns:p14="http://schemas.microsoft.com/office/powerpoint/2010/main" val="403878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A7FA6A-926A-F145-BABB-B3D4AD562106}"/>
              </a:ext>
            </a:extLst>
          </p:cNvPr>
          <p:cNvSpPr txBox="1"/>
          <p:nvPr/>
        </p:nvSpPr>
        <p:spPr>
          <a:xfrm>
            <a:off x="219456" y="662833"/>
            <a:ext cx="9579171" cy="6001643"/>
          </a:xfrm>
          <a:prstGeom prst="rect">
            <a:avLst/>
          </a:prstGeom>
          <a:noFill/>
        </p:spPr>
        <p:txBody>
          <a:bodyPr wrap="square" rtlCol="0">
            <a:spAutoFit/>
          </a:bodyPr>
          <a:lstStyle/>
          <a:p>
            <a:r>
              <a:rPr lang="en-US" sz="1600" dirty="0"/>
              <a:t>Here are some YouTube videos giving more examples:</a:t>
            </a:r>
          </a:p>
          <a:p>
            <a:endParaRPr lang="en-US" sz="1600" dirty="0"/>
          </a:p>
          <a:p>
            <a:pPr marL="1200150" lvl="2" indent="-285750">
              <a:buFont typeface="Arial" panose="020B0604020202020204" pitchFamily="34" charset="0"/>
              <a:buChar char="•"/>
            </a:pPr>
            <a:r>
              <a:rPr lang="en-US" sz="1600" dirty="0"/>
              <a:t>Neural Network Backpropagation Basics For Dummies </a:t>
            </a:r>
            <a:br>
              <a:rPr lang="en-US" sz="1600" dirty="0"/>
            </a:br>
            <a:r>
              <a:rPr lang="en-US" sz="1600" dirty="0">
                <a:hlinkClick r:id="rId2"/>
              </a:rPr>
              <a:t>https://www.youtube.com/watch?v=8d6jf7s6_Qs</a:t>
            </a:r>
            <a:endParaRPr lang="en-US" sz="1600" dirty="0"/>
          </a:p>
          <a:p>
            <a:pPr marL="1200150" lvl="2" indent="-285750">
              <a:buFont typeface="Arial" panose="020B0604020202020204" pitchFamily="34" charset="0"/>
              <a:buChar char="•"/>
            </a:pPr>
            <a:r>
              <a:rPr lang="en-US" sz="1600" dirty="0"/>
              <a:t>Stanford University, Lecture 4 - Introduction to Neural Networks </a:t>
            </a:r>
            <a:br>
              <a:rPr lang="en-US" sz="1600" dirty="0"/>
            </a:br>
            <a:r>
              <a:rPr lang="en-US" sz="1600" dirty="0">
                <a:hlinkClick r:id="rId3"/>
              </a:rPr>
              <a:t>https://www.youtube.com/watch?v=d14TUNcbn1k</a:t>
            </a:r>
            <a:endParaRPr lang="en-US" sz="1600" dirty="0"/>
          </a:p>
          <a:p>
            <a:pPr marL="1200150" lvl="2" indent="-285750">
              <a:buFont typeface="Arial" panose="020B0604020202020204" pitchFamily="34" charset="0"/>
              <a:buChar char="•"/>
            </a:pPr>
            <a:r>
              <a:rPr lang="en-US" sz="1600" dirty="0"/>
              <a:t>Welch Labs - Neural Networks Demystified [Part 4: Backpropagation] </a:t>
            </a:r>
            <a:br>
              <a:rPr lang="en-US" sz="1600" dirty="0"/>
            </a:br>
            <a:r>
              <a:rPr lang="en-US" sz="1600" dirty="0">
                <a:hlinkClick r:id="rId4"/>
              </a:rPr>
              <a:t>https://www.youtube.com/watch?v=GlcnxUlrtek</a:t>
            </a:r>
            <a:endParaRPr lang="en-US" sz="1600" dirty="0"/>
          </a:p>
          <a:p>
            <a:pPr marL="1200150" lvl="2" indent="-285750">
              <a:buFont typeface="Arial" panose="020B0604020202020204" pitchFamily="34" charset="0"/>
              <a:buChar char="•"/>
            </a:pPr>
            <a:r>
              <a:rPr lang="en-US" sz="1600" dirty="0"/>
              <a:t>Back Propagation in Neural Network with an Example </a:t>
            </a:r>
            <a:br>
              <a:rPr lang="en-US" sz="1600" dirty="0"/>
            </a:br>
            <a:r>
              <a:rPr lang="en-US" sz="1600" dirty="0">
                <a:hlinkClick r:id="rId5"/>
              </a:rPr>
              <a:t>https://www.youtube.com/watch?v=GJXKOrqZauk</a:t>
            </a:r>
            <a:endParaRPr lang="en-US" sz="1600" dirty="0"/>
          </a:p>
          <a:p>
            <a:endParaRPr lang="en-US" sz="1600" dirty="0"/>
          </a:p>
          <a:p>
            <a:r>
              <a:rPr lang="en-US" sz="1600" dirty="0"/>
              <a:t>Note that in real networks the back-prop is more complex because:</a:t>
            </a:r>
          </a:p>
          <a:p>
            <a:endParaRPr lang="en-US" sz="1600" dirty="0"/>
          </a:p>
          <a:p>
            <a:pPr marL="1200150" lvl="2" indent="-285750">
              <a:buFont typeface="Arial" panose="020B0604020202020204" pitchFamily="34" charset="0"/>
              <a:buChar char="•"/>
            </a:pPr>
            <a:r>
              <a:rPr lang="en-US" sz="1600" dirty="0"/>
              <a:t>hidden layers have multiple nodes </a:t>
            </a:r>
          </a:p>
          <a:p>
            <a:pPr marL="1200150" lvl="2" indent="-285750">
              <a:buFont typeface="Arial" panose="020B0604020202020204" pitchFamily="34" charset="0"/>
              <a:buChar char="•"/>
            </a:pPr>
            <a:r>
              <a:rPr lang="en-US" sz="1600" dirty="0"/>
              <a:t>hidden layers have nonlinear activation functions (RELU, leaky RELU, Sigmoid, Max, etc.)</a:t>
            </a:r>
          </a:p>
          <a:p>
            <a:pPr marL="1200150" lvl="2" indent="-285750">
              <a:buFont typeface="Arial" panose="020B0604020202020204" pitchFamily="34" charset="0"/>
              <a:buChar char="•"/>
            </a:pPr>
            <a:r>
              <a:rPr lang="en-US" sz="1600" dirty="0"/>
              <a:t>we also need to calculate biases, not just weights</a:t>
            </a:r>
          </a:p>
          <a:p>
            <a:pPr marL="1200150" lvl="2" indent="-285750">
              <a:buFont typeface="Arial" panose="020B0604020202020204" pitchFamily="34" charset="0"/>
              <a:buChar char="•"/>
            </a:pPr>
            <a:r>
              <a:rPr lang="en-US" sz="1600" dirty="0"/>
              <a:t>different error functions are used instead of MSE(L2) Mean-Squared-Error sum(</a:t>
            </a:r>
            <a:r>
              <a:rPr lang="en-US" sz="1600" dirty="0" err="1"/>
              <a:t>Yp</a:t>
            </a:r>
            <a:r>
              <a:rPr lang="en-US" sz="1600" dirty="0"/>
              <a:t>-Y)</a:t>
            </a:r>
            <a:r>
              <a:rPr lang="en-US" sz="1600" baseline="30000" dirty="0"/>
              <a:t>2</a:t>
            </a:r>
            <a:r>
              <a:rPr lang="en-US" sz="1600" dirty="0"/>
              <a:t> . Most typical is  </a:t>
            </a:r>
            <a:r>
              <a:rPr lang="en-US" sz="1600" dirty="0" err="1"/>
              <a:t>softmax</a:t>
            </a:r>
            <a:r>
              <a:rPr lang="en-US" sz="1600" dirty="0"/>
              <a:t> function for normalization, followed by cross-entropy error function</a:t>
            </a:r>
          </a:p>
          <a:p>
            <a:pPr marL="1200150" lvl="2" indent="-285750">
              <a:buFont typeface="Arial" panose="020B0604020202020204" pitchFamily="34" charset="0"/>
              <a:buChar char="•"/>
            </a:pPr>
            <a:r>
              <a:rPr lang="en-US" sz="1600" dirty="0"/>
              <a:t>different patters of connectivity between layers (for example, in CNN – convolutional layers, pooling layers, fully-connected layers)</a:t>
            </a:r>
          </a:p>
          <a:p>
            <a:pPr marL="1200150" lvl="2" indent="-285750">
              <a:buFont typeface="Arial" panose="020B0604020202020204" pitchFamily="34" charset="0"/>
              <a:buChar char="•"/>
            </a:pPr>
            <a:r>
              <a:rPr lang="en-US" sz="1600" dirty="0"/>
              <a:t>there may be skip-connections between non-consecutive layers</a:t>
            </a:r>
          </a:p>
          <a:p>
            <a:pPr marL="1200150" lvl="2" indent="-285750">
              <a:buFont typeface="Arial" panose="020B0604020202020204" pitchFamily="34" charset="0"/>
              <a:buChar char="•"/>
            </a:pPr>
            <a:r>
              <a:rPr lang="en-US" sz="1600" dirty="0"/>
              <a:t>there may be logical units (gates) – LSTM, GRU, etc.</a:t>
            </a:r>
          </a:p>
          <a:p>
            <a:pPr marL="1200150" lvl="2" indent="-285750">
              <a:buFont typeface="Arial" panose="020B0604020202020204" pitchFamily="34" charset="0"/>
              <a:buChar char="•"/>
            </a:pPr>
            <a:r>
              <a:rPr lang="en-US" sz="1600" dirty="0"/>
              <a:t>there may be "sampling" layers (like in variational auto-encoders)</a:t>
            </a:r>
          </a:p>
          <a:p>
            <a:pPr marL="1200150" lvl="2" indent="-285750">
              <a:buFont typeface="Arial" panose="020B0604020202020204" pitchFamily="34" charset="0"/>
              <a:buChar char="•"/>
            </a:pPr>
            <a:r>
              <a:rPr lang="en-US" sz="1600" dirty="0"/>
              <a:t>etc., etc.</a:t>
            </a:r>
          </a:p>
        </p:txBody>
      </p:sp>
      <p:sp>
        <p:nvSpPr>
          <p:cNvPr id="5" name="TextBox 4">
            <a:extLst>
              <a:ext uri="{FF2B5EF4-FFF2-40B4-BE49-F238E27FC236}">
                <a16:creationId xmlns:a16="http://schemas.microsoft.com/office/drawing/2014/main" id="{73FC24E0-F63B-F74F-BDC9-B751D74BC31C}"/>
              </a:ext>
            </a:extLst>
          </p:cNvPr>
          <p:cNvSpPr txBox="1"/>
          <p:nvPr/>
        </p:nvSpPr>
        <p:spPr>
          <a:xfrm>
            <a:off x="219456" y="201168"/>
            <a:ext cx="5724144" cy="461665"/>
          </a:xfrm>
          <a:prstGeom prst="rect">
            <a:avLst/>
          </a:prstGeom>
          <a:noFill/>
        </p:spPr>
        <p:txBody>
          <a:bodyPr wrap="square" rtlCol="0">
            <a:spAutoFit/>
          </a:bodyPr>
          <a:lstStyle/>
          <a:p>
            <a:r>
              <a:rPr lang="en-US" sz="2400" dirty="0"/>
              <a:t>Intuition why Back Propagation works – p.4</a:t>
            </a:r>
          </a:p>
        </p:txBody>
      </p:sp>
    </p:spTree>
    <p:extLst>
      <p:ext uri="{BB962C8B-B14F-4D97-AF65-F5344CB8AC3E}">
        <p14:creationId xmlns:p14="http://schemas.microsoft.com/office/powerpoint/2010/main" val="314610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1726</Words>
  <Application>Microsoft Macintosh PowerPoint</Application>
  <PresentationFormat>Widescreen</PresentationFormat>
  <Paragraphs>237</Paragraphs>
  <Slides>13</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Consolas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134</cp:revision>
  <cp:lastPrinted>2019-08-29T16:48:25Z</cp:lastPrinted>
  <dcterms:created xsi:type="dcterms:W3CDTF">2018-10-10T17:24:46Z</dcterms:created>
  <dcterms:modified xsi:type="dcterms:W3CDTF">2019-09-18T18:02:06Z</dcterms:modified>
</cp:coreProperties>
</file>