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34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4893-6011-A84D-B29C-D953E19EA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86A51-4C09-C548-9B60-2DAA8FC10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996-3D56-8D44-A5EC-2A28610A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3A37-5AF4-8E40-837B-E46E65B15CEB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33096-AFEA-674B-900A-8E14364E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283ED-DE22-EC41-ADD9-93EF93C0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98B-0B0A-6349-BEC3-2A9F6F70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0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A744-E4F4-334E-ABAF-381906B8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596C6-261E-7A43-B3F5-280B6E310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B53D-9360-9444-A718-D77E6524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3A37-5AF4-8E40-837B-E46E65B15CEB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9C461-6468-0045-AC4C-F2E5A7D1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E7715-B72D-4346-AF0A-8BC5E851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98B-0B0A-6349-BEC3-2A9F6F70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FA7B9-EB12-D549-B4E0-36ADFC21A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66184-07D0-C440-A3BF-2504BAF6D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1DD80-81F6-814A-B8EE-EE23B612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3A37-5AF4-8E40-837B-E46E65B15CEB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65BE-BD8D-3744-8FB6-21E87831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36420-B9AF-0F4C-ADCA-B9C6154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98B-0B0A-6349-BEC3-2A9F6F70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7FA8-E360-A846-ADA7-5F7BA7B4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92E9-03B0-2F4E-8D86-F0D70CA0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F3457-0470-3044-91DA-37F5121C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3A37-5AF4-8E40-837B-E46E65B15CEB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E17C-8581-B74A-BD9D-945580A3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F703-EB70-C24B-9B4C-7CAEAD8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98B-0B0A-6349-BEC3-2A9F6F70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E78A-0117-4B48-94A2-98DF17EF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9B25-EE8A-E741-A1D4-81C712BEC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E629-A7E8-0E4A-BCCA-D782B0F9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3A37-5AF4-8E40-837B-E46E65B15CEB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1338-7234-A745-B839-DDB3D990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A85FB-CA9A-B44F-A9F6-6C814C18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98B-0B0A-6349-BEC3-2A9F6F70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2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84CD-BB06-F942-AB73-04A95BAA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8A76-C7FF-9847-8960-3EBBED33F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3A2F0-49F8-B44A-B1D8-20D0462B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95126-F848-654C-88E5-77298F5E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3A37-5AF4-8E40-837B-E46E65B15CEB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DEAB6-E82F-0148-B41B-0EBB0524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CEF93-E97D-7F46-A66B-705EA989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98B-0B0A-6349-BEC3-2A9F6F70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097B-BA3A-9B45-9C4A-C2C2950B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5BECC-0AD7-0846-9711-EDB9406D5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A4B0C-EA7D-5246-81BC-CF1C38E31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A129-E531-624E-9E9E-4468B8850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56C8E-C3C6-9C4F-9162-28AA692FD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355EA-348A-4B4B-87FF-139003F9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3A37-5AF4-8E40-837B-E46E65B15CEB}" type="datetimeFigureOut">
              <a:rPr lang="en-US" smtClean="0"/>
              <a:t>5/29/21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3AEB9-A2E4-4F48-871D-43F96691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794D2-9FC1-DD41-AC55-FC5E4A68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98B-0B0A-6349-BEC3-2A9F6F70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8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E1C6-4772-8C4D-96FE-D4DE713E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51BE4-E8BE-3F4E-9CEE-39C8AB60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3A37-5AF4-8E40-837B-E46E65B15CEB}" type="datetimeFigureOut">
              <a:rPr lang="en-US" smtClean="0"/>
              <a:t>5/29/21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BB53-954B-6E4B-85BE-584AEE9A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4C5A6-181B-DC49-977D-73D813AC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98B-0B0A-6349-BEC3-2A9F6F70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D7152-8598-5640-91E1-65DE3038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3A37-5AF4-8E40-837B-E46E65B15CEB}" type="datetimeFigureOut">
              <a:rPr lang="en-US" smtClean="0"/>
              <a:t>5/29/21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B1A33-F4BE-764B-91CB-F74A0BD2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B90A0-D077-A846-AD53-483B6A7C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98B-0B0A-6349-BEC3-2A9F6F70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1187-21F0-8545-901A-C2A5FF41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CFB4-9DE0-874D-88B4-6BA1EC514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E9040-6812-A649-BCD5-7F1B20856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D4D37-C78D-BE47-8179-0D9A71B4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3A37-5AF4-8E40-837B-E46E65B15CEB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8A31-73CE-824F-AC78-852A8668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779E-547A-2441-8753-4CA98E3D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98B-0B0A-6349-BEC3-2A9F6F70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F4D2-950A-0B4E-97B8-10A87788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2B4D6-29F2-0E48-97E8-2C2D9BE61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1E2F7-4EF5-3E4B-AC34-2E1C8399F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C3BD-93C5-0D4C-A128-FFBC1F62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3A37-5AF4-8E40-837B-E46E65B15CEB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A716F-E332-DC4B-98A6-793165E4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6BABB-E6EC-7642-85A6-48498B14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98B-0B0A-6349-BEC3-2A9F6F70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1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D7957-A4BD-AE4D-8E02-5B6426E1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8FCEA-BC22-2045-9553-1DC93D75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7E4E-FB9E-5142-A5F6-EACADC4DF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3A37-5AF4-8E40-837B-E46E65B15CEB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A042-3528-F342-BB62-D0A58DE1F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3F71-6B86-4643-A26D-61D0FE197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498B-0B0A-6349-BEC3-2A9F6F70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3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hyperlink" Target="https://scikit-survival.readthedocs.io/en/latest/" TargetMode="External"/><Relationship Id="rId7" Type="http://schemas.openxmlformats.org/officeDocument/2006/relationships/image" Target="../media/image3.tiff"/><Relationship Id="rId2" Type="http://schemas.openxmlformats.org/officeDocument/2006/relationships/hyperlink" Target="https://lifelines.readthedocs.io/en/latest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10" Type="http://schemas.openxmlformats.org/officeDocument/2006/relationships/image" Target="../media/image6.tiff"/><Relationship Id="rId4" Type="http://schemas.openxmlformats.org/officeDocument/2006/relationships/hyperlink" Target="https://github.com/sebp/scikit-survival" TargetMode="External"/><Relationship Id="rId9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15BF1-E417-7148-B884-FA012035911C}"/>
              </a:ext>
            </a:extLst>
          </p:cNvPr>
          <p:cNvSpPr txBox="1"/>
          <p:nvPr/>
        </p:nvSpPr>
        <p:spPr>
          <a:xfrm>
            <a:off x="45720" y="24888"/>
            <a:ext cx="2491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Survival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86A98-B2A5-3B42-9E7A-25F85083B674}"/>
              </a:ext>
            </a:extLst>
          </p:cNvPr>
          <p:cNvSpPr txBox="1"/>
          <p:nvPr/>
        </p:nvSpPr>
        <p:spPr>
          <a:xfrm>
            <a:off x="140722" y="558472"/>
            <a:ext cx="603705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Survival Analysis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measure lifespans of individuals (different nations, different groups of people, population stricken by a disease). Recently applied in business for any durations - time between childbirths, length of subscriptions to services, life-time of a customer, time it takes for a user to enter a webpage, etc.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Censoring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right-censored - individuals in population who are not dead yet.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left-censored - individuals who had pre-history at t=0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Simple example of censoring: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our population consists of two groups with lifespans 2 and 12 months, and we look at data at t=10 – and measure the lifespan not including the right-censored (still alive) individuals, we will get ~ 2 months, which is only the first group.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we instead simply took the mean of all observed lifespans, including the current lifespans of right-censored instances, we would still be underestimating the true average lifespan.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BF923-F3E0-4847-9393-DBE2493D678B}"/>
              </a:ext>
            </a:extLst>
          </p:cNvPr>
          <p:cNvSpPr txBox="1"/>
          <p:nvPr/>
        </p:nvSpPr>
        <p:spPr>
          <a:xfrm>
            <a:off x="144656" y="4991716"/>
            <a:ext cx="4959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https://lifelines.readthedocs.io/en/latest/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- lifelines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install -c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-forge lifelines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https://scikit-survival.readthedocs.io/en/latest/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sksurv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https://github.com/sebp/scikit-survival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install -c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-survival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4EBBFC-089D-FF4C-B155-91E83BD529C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8192" y="1099898"/>
            <a:ext cx="3810000" cy="73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5756CC-2EA2-4745-AB49-D2EF82B1BB6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8193" y="1769592"/>
            <a:ext cx="1536700" cy="73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8B749D-2346-2142-8318-89C47B44F76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8193" y="2417029"/>
            <a:ext cx="2654300" cy="73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A56CD0-CEC3-B54C-ADEF-79493965665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7202" y="3306164"/>
            <a:ext cx="3166110" cy="2006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6D62D8-E384-B04C-9149-819A9C8CF400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4230" y="6293586"/>
            <a:ext cx="1968500" cy="469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CF48D8-AF68-1D4C-B5ED-215189883B3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4230" y="5729011"/>
            <a:ext cx="1739900" cy="647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986DD6-93B6-324D-8F33-C19A5C785439}"/>
              </a:ext>
            </a:extLst>
          </p:cNvPr>
          <p:cNvSpPr txBox="1"/>
          <p:nvPr/>
        </p:nvSpPr>
        <p:spPr>
          <a:xfrm>
            <a:off x="6442709" y="5453758"/>
            <a:ext cx="5199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 Hazard Function H(t)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 the integral above. So: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E67B9-707D-4B41-BF34-881A01181AE7}"/>
              </a:ext>
            </a:extLst>
          </p:cNvPr>
          <p:cNvSpPr txBox="1"/>
          <p:nvPr/>
        </p:nvSpPr>
        <p:spPr>
          <a:xfrm>
            <a:off x="6442709" y="24888"/>
            <a:ext cx="5749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Survival Function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S(t) =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(T&gt;t)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probability of surviving past time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Hazard Function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probability of the death event occurring at time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given that the death event has not occurred until time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125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16</cp:revision>
  <dcterms:created xsi:type="dcterms:W3CDTF">2021-05-29T15:02:50Z</dcterms:created>
  <dcterms:modified xsi:type="dcterms:W3CDTF">2021-05-29T15:16:13Z</dcterms:modified>
</cp:coreProperties>
</file>