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333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7"/>
    <p:restoredTop sz="92188"/>
  </p:normalViewPr>
  <p:slideViewPr>
    <p:cSldViewPr snapToGrid="0" snapToObjects="1">
      <p:cViewPr varScale="1">
        <p:scale>
          <a:sx n="86" d="100"/>
          <a:sy n="86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667a5b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667a5b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667a5b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0"/>
            <a:ext cx="3987384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Transfer Learning</a:t>
            </a:r>
            <a:endParaRPr sz="3000" b="1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0" y="935700"/>
            <a:ext cx="118911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Solve one problem, use gained knowledge to solve a different but related problem.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Ex. : Train a CNN to recognize cars. Then use first pre-trained layers of this CNN to effectively train new CNN to recognize trucks - using very small dataset of trucks. If objects a similar in nature, we can freeze these first layers, and only train the output fully-connected layers of the CNN. Which makes training much faster and easier.</a:t>
            </a:r>
            <a:endParaRPr sz="3000" dirty="0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3243900"/>
            <a:ext cx="5240850" cy="36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5991"/>
            <a:ext cx="6858000" cy="45720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987384" y="26675"/>
            <a:ext cx="818779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Transfer Learning is the key to general intelligence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      - </a:t>
            </a:r>
            <a:r>
              <a:rPr lang="en-US" sz="2400" b="1" i="1" dirty="0" err="1">
                <a:solidFill>
                  <a:srgbClr val="0000FF"/>
                </a:solidFill>
              </a:rPr>
              <a:t>Demis</a:t>
            </a:r>
            <a:r>
              <a:rPr lang="en-US" sz="2400" b="1" i="1" dirty="0">
                <a:solidFill>
                  <a:srgbClr val="0000FF"/>
                </a:solidFill>
              </a:rPr>
              <a:t> Hassabis</a:t>
            </a:r>
            <a:endParaRPr sz="24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E6DE3-1C17-F943-92D9-7C1B0941FC90}"/>
              </a:ext>
            </a:extLst>
          </p:cNvPr>
          <p:cNvSpPr txBox="1"/>
          <p:nvPr/>
        </p:nvSpPr>
        <p:spPr>
          <a:xfrm>
            <a:off x="0" y="0"/>
            <a:ext cx="95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7499B-C445-714F-8426-C77D0062F97D}"/>
              </a:ext>
            </a:extLst>
          </p:cNvPr>
          <p:cNvSpPr txBox="1"/>
          <p:nvPr/>
        </p:nvSpPr>
        <p:spPr>
          <a:xfrm>
            <a:off x="1" y="584775"/>
            <a:ext cx="5047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learning is a machine learning method </a:t>
            </a:r>
          </a:p>
          <a:p>
            <a:r>
              <a:rPr lang="en-US" dirty="0"/>
              <a:t>where a model developed for a task </a:t>
            </a:r>
          </a:p>
          <a:p>
            <a:r>
              <a:rPr lang="en-US" dirty="0"/>
              <a:t>is reused as the starting point for a model on a second task.</a:t>
            </a:r>
          </a:p>
        </p:txBody>
      </p:sp>
      <p:pic>
        <p:nvPicPr>
          <p:cNvPr id="1026" name="Picture 2" descr="Transfer Learning | Papers With Code">
            <a:extLst>
              <a:ext uri="{FF2B5EF4-FFF2-40B4-BE49-F238E27FC236}">
                <a16:creationId xmlns:a16="http://schemas.microsoft.com/office/drawing/2014/main" id="{A52CB8CB-2DBB-444F-9FF5-057352FA9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39319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127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280</cp:revision>
  <cp:lastPrinted>2020-09-21T17:22:59Z</cp:lastPrinted>
  <dcterms:modified xsi:type="dcterms:W3CDTF">2021-05-29T22:51:12Z</dcterms:modified>
</cp:coreProperties>
</file>