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AFD7-25DF-1A4F-BAED-ED9B2513D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C4781-AA62-CF4E-A84F-BECF90F53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EE3B-4547-3348-84F8-63B8CC9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C810-EBA6-8947-8E0A-7ADF037D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ED18-C138-9B46-93F8-0C10CC85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9FC9-CA27-7545-B366-D6AFFB24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4E68-BDA9-8440-8B76-C80698317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7A80-1F3C-5949-A8B3-D8A83E92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3240-3C0E-9746-A098-0175F6F1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C62A-E3BE-5747-937D-69DDE51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867B9-3513-3E41-9243-59246E005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D2238-6DFD-904F-B3B0-B4FC72E9F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E0E9-E258-2342-A7A4-FB188D6E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8D81-5EF2-A94C-BF55-0D2925B3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1794-5165-DA44-A38D-8CCD105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4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2A0E-D685-444B-A0D3-0C4C7258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8F09-7186-4446-ADB4-DA1BA79E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480A-4422-134C-BEE4-A0C43956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CBE5-7673-6A45-959C-B6154BA0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FFC-3606-2A44-82E5-5C918D26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5E00-C43D-4B4B-9F94-4C9B94F3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2D6D-3F88-164E-8D72-7813D59D2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0FC2-F383-EE4C-9759-DC3C0E44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A52E-2AA3-434E-95C7-2BC1899D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CB58-3B9A-B246-B0EC-D4FED480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A975-A97A-3440-B485-E5A86928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1711-C4D0-9B4E-96D8-91DF162F6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E5278-0D3E-ED4C-AE40-1A3D764C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0E27-410B-D342-9B17-DE05B0D5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6732-7A1E-3745-81FD-A92814C6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26E5B-C979-2C4E-8687-12660EE0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5893-93B0-B843-9B87-93B03301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D568-7CA2-8B40-B10F-2C5495607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9B78C-7658-034A-8A78-693BDAA9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5B234-29F2-CD4D-ADFE-445D962D6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700B7-56AB-5440-9BAF-5417AE1F3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003FF-0140-E441-9C5E-72859810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E1D19-5CC7-324E-8CA3-1C17EBE0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F59A1-2E54-124F-9FCD-62C45E4C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8FF5-947E-D742-BA84-878C2C00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DF189-6434-E842-B5FF-A8C50532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45F77-0B32-0B48-B4B7-30873495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6666C-6B3C-3D45-A0D0-612AA79A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E1312-8BC3-8945-9976-D3B6536D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BB7A5-B45C-2E40-B125-CA718DC7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1DDDE-34F6-D043-AF70-AF39B747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3EB0-9AFB-7540-8DC9-C758DDE9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1C9F-DB00-1B4E-873F-A03ECFD7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5488A-1B7D-F04E-8B22-2588B669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466E8-78BB-CB4B-941D-C675EA88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4B4D-509E-924C-B980-29AE6DF4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9FCC4-67D1-8743-B8FD-647A008B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B092-71D2-8A43-BDDE-75150B02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B8154-B432-684F-A143-2112DF18F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35780-ADA2-8346-84B7-2190D2C5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2B8D2-50BE-DF49-BCA2-4F3DE7F7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A157-EC71-CD42-B7C7-9262EA4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062EC-0EFD-C647-B7A2-D303DCDA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63187-2E4F-CE4A-8D7C-1D852BC9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8539-399C-694B-922F-EAC17B2A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E6E5-E315-2549-94CC-50A1ADA31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5F86-484F-7049-9EE2-374A54C3394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A6B1-7812-514D-9375-C2B02B02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89E8-1160-0D48-A7CA-55F8ED1A7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BA52-E02D-0A48-B200-E29CD32D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hyperlink" Target="https://www.linkedin.com/in/vishnukanan/" TargetMode="External"/><Relationship Id="rId3" Type="http://schemas.openxmlformats.org/officeDocument/2006/relationships/hyperlink" Target="https://github.com/kubeflow/kubeflow/blob/master/ROADMAP.md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www.linkedin.com/in/jeremy-lewi-600aaa8/" TargetMode="External"/><Relationship Id="rId2" Type="http://schemas.openxmlformats.org/officeDocument/2006/relationships/hyperlink" Target="https://www.kubeflow.org/docs/components/serving/kfserv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kubeflow/kubeflow-1-0-cloud-native-ml-for-everyone-a3950202751" TargetMode="External"/><Relationship Id="rId11" Type="http://schemas.openxmlformats.org/officeDocument/2006/relationships/hyperlink" Target="https://www.linkedin.com/in/aronchick/" TargetMode="External"/><Relationship Id="rId5" Type="http://schemas.openxmlformats.org/officeDocument/2006/relationships/hyperlink" Target="https://en.wikipedia.org/wiki/Kubeflow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www.kubeflow.org/docs/about/use-cases/" TargetMode="Externa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D26C0-DED7-BF41-B97E-8FEAFA3645A0}"/>
              </a:ext>
            </a:extLst>
          </p:cNvPr>
          <p:cNvSpPr txBox="1"/>
          <p:nvPr/>
        </p:nvSpPr>
        <p:spPr>
          <a:xfrm>
            <a:off x="0" y="0"/>
            <a:ext cx="188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Kubeflow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1C3A3-C28F-8D4D-9251-50834ADD32B2}"/>
              </a:ext>
            </a:extLst>
          </p:cNvPr>
          <p:cNvSpPr txBox="1"/>
          <p:nvPr/>
        </p:nvSpPr>
        <p:spPr>
          <a:xfrm>
            <a:off x="0" y="432672"/>
            <a:ext cx="71489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Kubeflow</a:t>
            </a:r>
            <a:r>
              <a:rPr lang="en-US" sz="1400" dirty="0"/>
              <a:t> began as an internal Google project,</a:t>
            </a:r>
          </a:p>
          <a:p>
            <a:r>
              <a:rPr lang="en-US" sz="1400" dirty="0"/>
              <a:t>it is a simple a way to ran </a:t>
            </a:r>
            <a:r>
              <a:rPr lang="en-US" sz="1400" b="1" dirty="0">
                <a:solidFill>
                  <a:srgbClr val="0070C0"/>
                </a:solidFill>
              </a:rPr>
              <a:t>TensorFlow</a:t>
            </a:r>
            <a:r>
              <a:rPr lang="en-US" sz="1400" dirty="0"/>
              <a:t> on </a:t>
            </a:r>
            <a:r>
              <a:rPr lang="en-US" sz="1400" b="1" dirty="0">
                <a:solidFill>
                  <a:srgbClr val="0070C0"/>
                </a:solidFill>
              </a:rPr>
              <a:t>Kubernetes</a:t>
            </a:r>
            <a:r>
              <a:rPr lang="en-US" sz="1400" dirty="0"/>
              <a:t>.</a:t>
            </a:r>
          </a:p>
          <a:p>
            <a:r>
              <a:rPr lang="en-US" sz="1400" dirty="0"/>
              <a:t>Kubeflow was open sourced at </a:t>
            </a:r>
            <a:r>
              <a:rPr lang="en-US" sz="1400" b="1" dirty="0" err="1">
                <a:solidFill>
                  <a:srgbClr val="0070C0"/>
                </a:solidFill>
              </a:rPr>
              <a:t>Kubecon</a:t>
            </a:r>
            <a:r>
              <a:rPr lang="en-US" sz="1400" dirty="0"/>
              <a:t> conference (USA, December 2017).</a:t>
            </a:r>
          </a:p>
          <a:p>
            <a:r>
              <a:rPr lang="en-US" sz="1400" dirty="0"/>
              <a:t>Later it was expanded to be a multi-architecture, multi-cloud framework </a:t>
            </a:r>
          </a:p>
          <a:p>
            <a:r>
              <a:rPr lang="en-US" sz="1400" dirty="0"/>
              <a:t>for running entire ML (Machine Learning) pipelines.</a:t>
            </a:r>
          </a:p>
          <a:p>
            <a:endParaRPr lang="en-US" sz="1400" dirty="0"/>
          </a:p>
          <a:p>
            <a:r>
              <a:rPr lang="en-US" sz="1400" dirty="0"/>
              <a:t>Purpose - to make training and deployments of </a:t>
            </a:r>
            <a:r>
              <a:rPr lang="en-US" sz="1400" b="1" dirty="0">
                <a:solidFill>
                  <a:srgbClr val="0070C0"/>
                </a:solidFill>
              </a:rPr>
              <a:t>ML</a:t>
            </a:r>
            <a:r>
              <a:rPr lang="en-US" sz="1400" dirty="0"/>
              <a:t> on </a:t>
            </a:r>
            <a:r>
              <a:rPr lang="en-US" sz="1400" b="1" dirty="0">
                <a:solidFill>
                  <a:srgbClr val="0070C0"/>
                </a:solidFill>
              </a:rPr>
              <a:t>Kubernetes</a:t>
            </a:r>
            <a:r>
              <a:rPr lang="en-US" sz="1400" dirty="0"/>
              <a:t> simple, portable and scalable.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Kubeflow</a:t>
            </a:r>
            <a:r>
              <a:rPr lang="en-US" sz="1400" dirty="0"/>
              <a:t> allows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python coding in </a:t>
            </a:r>
            <a:r>
              <a:rPr lang="en-US" sz="1400" dirty="0" err="1"/>
              <a:t>Jupyter</a:t>
            </a:r>
            <a:r>
              <a:rPr lang="en-US" sz="1400" dirty="0"/>
              <a:t>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popular training libraries and formats: TensorFlow, </a:t>
            </a:r>
            <a:r>
              <a:rPr lang="en-US" sz="1400" dirty="0" err="1"/>
              <a:t>PyTorch</a:t>
            </a:r>
            <a:r>
              <a:rPr lang="en-US" sz="1400" dirty="0"/>
              <a:t>, scikit-learn, </a:t>
            </a:r>
            <a:r>
              <a:rPr lang="en-US" sz="1400" dirty="0" err="1"/>
              <a:t>XGBoost</a:t>
            </a:r>
            <a:r>
              <a:rPr lang="en-US" sz="1400" dirty="0"/>
              <a:t>, ONNX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https://www.kubeflow.org/docs/components/serving/kfserving/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 code efficiently and securely in Kubernetes, isolated namespaces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portability between your laptop, on-prem cluster, or any of major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portability between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Kubeflow’s hyperparameter tuner (</a:t>
            </a:r>
            <a:r>
              <a:rPr lang="en-US" sz="1400" b="1" dirty="0" err="1">
                <a:solidFill>
                  <a:srgbClr val="0070C0"/>
                </a:solidFill>
              </a:rPr>
              <a:t>Katib</a:t>
            </a:r>
            <a:r>
              <a:rPr lang="en-US" sz="1400" dirty="0"/>
              <a:t>) saves days of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Kubeflow Pipelines</a:t>
            </a:r>
            <a:r>
              <a:rPr lang="en-US" sz="1400" dirty="0"/>
              <a:t> - build ML workflows for integration and deployment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3"/>
              </a:rPr>
              <a:t>https://github.com/kubeflow/kubeflow/blob/master/ROADMAP.md</a:t>
            </a:r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4"/>
              </a:rPr>
              <a:t>https://www.kubeflow.org/docs/about/use-cases/</a:t>
            </a:r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5"/>
              </a:rPr>
              <a:t>https://en.wikipedia.org/wiki/Kubeflow</a:t>
            </a:r>
            <a:r>
              <a:rPr lang="en-US" sz="1400" dirty="0"/>
              <a:t> 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6"/>
              </a:rPr>
              <a:t>https://medium.com/kubeflow/kubeflow-1-0-cloud-native-ml-for-everyone-a3950202751</a:t>
            </a:r>
            <a:r>
              <a:rPr lang="en-US" sz="1400" dirty="0"/>
              <a:t> </a:t>
            </a:r>
          </a:p>
        </p:txBody>
      </p:sp>
      <p:pic>
        <p:nvPicPr>
          <p:cNvPr id="1026" name="Picture 2" descr="Kubeflow - Wikipedia">
            <a:extLst>
              <a:ext uri="{FF2B5EF4-FFF2-40B4-BE49-F238E27FC236}">
                <a16:creationId xmlns:a16="http://schemas.microsoft.com/office/drawing/2014/main" id="{3AD43C98-8B7F-8C4F-8941-8F63A436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3334" y="134118"/>
            <a:ext cx="1855095" cy="18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CD2FDB-EDF7-8447-A2DE-4DF3E99ACB5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9460" y="2586426"/>
            <a:ext cx="1210541" cy="1467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12D42-3469-E648-B80D-BA506499F655}"/>
              </a:ext>
            </a:extLst>
          </p:cNvPr>
          <p:cNvSpPr txBox="1"/>
          <p:nvPr/>
        </p:nvSpPr>
        <p:spPr>
          <a:xfrm>
            <a:off x="8049459" y="4053647"/>
            <a:ext cx="121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Jeremy Lewi</a:t>
            </a:r>
            <a:br>
              <a:rPr lang="en-US" sz="1400" dirty="0"/>
            </a:br>
            <a:r>
              <a:rPr lang="en-US" sz="1400" dirty="0"/>
              <a:t>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96142-43D8-9948-958B-D9F7568D708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9672" y="2586426"/>
            <a:ext cx="1210541" cy="147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E45C24-9E9B-C144-94AF-83EF65642CD4}"/>
              </a:ext>
            </a:extLst>
          </p:cNvPr>
          <p:cNvSpPr txBox="1"/>
          <p:nvPr/>
        </p:nvSpPr>
        <p:spPr>
          <a:xfrm>
            <a:off x="9260000" y="4017462"/>
            <a:ext cx="165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Aronchick</a:t>
            </a:r>
            <a:br>
              <a:rPr lang="en-US" sz="1400" dirty="0"/>
            </a:br>
            <a:r>
              <a:rPr lang="en-US" sz="1400" dirty="0"/>
              <a:t>Microsoft, Azure</a:t>
            </a:r>
          </a:p>
          <a:p>
            <a:pPr algn="ctr"/>
            <a:r>
              <a:rPr lang="en-US" sz="1400" dirty="0"/>
              <a:t>(originally - Google)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C0A57-3399-F641-A3EE-3EA47F248A1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194" y="2586426"/>
            <a:ext cx="1137235" cy="1401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20D068-A53A-FA4D-A905-8655D1718D68}"/>
              </a:ext>
            </a:extLst>
          </p:cNvPr>
          <p:cNvSpPr txBox="1"/>
          <p:nvPr/>
        </p:nvSpPr>
        <p:spPr>
          <a:xfrm>
            <a:off x="10742609" y="4008638"/>
            <a:ext cx="147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Vishnu Kannan</a:t>
            </a:r>
            <a:br>
              <a:rPr lang="en-US" sz="1400" dirty="0"/>
            </a:br>
            <a:r>
              <a:rPr lang="en-US" sz="1400" dirty="0"/>
              <a:t>Google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15C5E-A93D-6A41-BC79-46FE28C050B5}"/>
              </a:ext>
            </a:extLst>
          </p:cNvPr>
          <p:cNvSpPr txBox="1"/>
          <p:nvPr/>
        </p:nvSpPr>
        <p:spPr>
          <a:xfrm>
            <a:off x="7995210" y="5049320"/>
            <a:ext cx="4139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David </a:t>
            </a:r>
            <a:r>
              <a:rPr lang="en-US" sz="1400" dirty="0" err="1"/>
              <a:t>Aronchick</a:t>
            </a:r>
            <a:r>
              <a:rPr lang="en-US" sz="1400" dirty="0"/>
              <a:t> - Azure, Microsoft (former Google)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11"/>
              </a:rPr>
              <a:t>https://www.linkedin.com/in/aronchick/</a:t>
            </a:r>
            <a:r>
              <a:rPr lang="en-US" sz="1400" dirty="0"/>
              <a:t> </a:t>
            </a:r>
          </a:p>
          <a:p>
            <a:r>
              <a:rPr lang="en-US" sz="1400" dirty="0"/>
              <a:t>Jeremy Lewi  - Google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12"/>
              </a:rPr>
              <a:t>https://www.linkedin.com/in/jeremy-lewi-600aaa8/</a:t>
            </a:r>
            <a:r>
              <a:rPr lang="en-US" sz="1400" dirty="0"/>
              <a:t> </a:t>
            </a:r>
          </a:p>
          <a:p>
            <a:r>
              <a:rPr lang="en-US" sz="1400" dirty="0"/>
              <a:t>Vishnu Kannan - Google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13"/>
              </a:rPr>
              <a:t>https://www.linkedin.com/in/vishnukanan/</a:t>
            </a:r>
            <a:r>
              <a:rPr lang="en-US" sz="1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9D7B0-1D67-9740-A6C6-6868C5E0AC3A}"/>
              </a:ext>
            </a:extLst>
          </p:cNvPr>
          <p:cNvSpPr txBox="1"/>
          <p:nvPr/>
        </p:nvSpPr>
        <p:spPr>
          <a:xfrm>
            <a:off x="8190853" y="2253278"/>
            <a:ext cx="374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Kubeflow was co-founded by Google engineers</a:t>
            </a:r>
          </a:p>
        </p:txBody>
      </p:sp>
    </p:spTree>
    <p:extLst>
      <p:ext uri="{BB962C8B-B14F-4D97-AF65-F5344CB8AC3E}">
        <p14:creationId xmlns:p14="http://schemas.microsoft.com/office/powerpoint/2010/main" val="287542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</cp:revision>
  <dcterms:created xsi:type="dcterms:W3CDTF">2020-12-23T23:23:23Z</dcterms:created>
  <dcterms:modified xsi:type="dcterms:W3CDTF">2020-12-24T00:13:44Z</dcterms:modified>
</cp:coreProperties>
</file>