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/>
    <p:restoredTop sz="92153"/>
  </p:normalViewPr>
  <p:slideViewPr>
    <p:cSldViewPr snapToGrid="0" snapToObjects="1">
      <p:cViewPr varScale="1">
        <p:scale>
          <a:sx n="66" d="100"/>
          <a:sy n="66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apids" TargetMode="External"/><Relationship Id="rId2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azure.microsoft.com/en-us/blog/azure-machine-learning-service-now-supports-nvidia-s-rapi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1" y="0"/>
            <a:ext cx="308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NVIDIA RAPIDS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D4B69-569A-F246-A34E-1020E0FF5EF7}"/>
              </a:ext>
            </a:extLst>
          </p:cNvPr>
          <p:cNvSpPr txBox="1"/>
          <p:nvPr/>
        </p:nvSpPr>
        <p:spPr>
          <a:xfrm>
            <a:off x="275164" y="1118478"/>
            <a:ext cx="530749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</a:t>
            </a:r>
            <a:r>
              <a:rPr lang="en-US">
                <a:hlinkClick r:id="rId2"/>
              </a:rPr>
              <a:t>https://rapids.ai/</a:t>
            </a:r>
            <a:endParaRPr lang="en-US"/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https://developer.nvidia.com/rapids</a:t>
            </a:r>
            <a:r>
              <a:rPr lang="en-US"/>
              <a:t> </a:t>
            </a:r>
          </a:p>
          <a:p>
            <a:r>
              <a:rPr lang="en-US"/>
              <a:t> </a:t>
            </a:r>
          </a:p>
          <a:p>
            <a:r>
              <a:rPr lang="en-US"/>
              <a:t>It is a set of tools for doing ETL, </a:t>
            </a:r>
          </a:p>
          <a:p>
            <a:r>
              <a:rPr lang="en-US"/>
              <a:t>ML (Machine Learning) &amp; DL (Deep learning),</a:t>
            </a:r>
          </a:p>
          <a:p>
            <a:r>
              <a:rPr lang="en-US"/>
              <a:t>graphs, signal processing, BlazingSQL</a:t>
            </a:r>
          </a:p>
          <a:p>
            <a:r>
              <a:rPr lang="en-US"/>
              <a:t> </a:t>
            </a:r>
          </a:p>
          <a:p>
            <a:r>
              <a:rPr lang="en-US"/>
              <a:t>For example, here are three CUDA libraries</a:t>
            </a:r>
          </a:p>
          <a:p>
            <a:r>
              <a:rPr lang="en-US"/>
              <a:t>which are basically accelerated versions of</a:t>
            </a:r>
          </a:p>
          <a:p>
            <a:r>
              <a:rPr lang="en-US"/>
              <a:t>three famous Python libraries: </a:t>
            </a:r>
          </a:p>
          <a:p>
            <a:r>
              <a:rPr lang="en-US"/>
              <a:t>    Pandas, Scikit Learn, and Numpy:</a:t>
            </a:r>
          </a:p>
          <a:p>
            <a:r>
              <a:rPr lang="en-US"/>
              <a:t> </a:t>
            </a:r>
          </a:p>
          <a:p>
            <a:r>
              <a:rPr lang="en-US"/>
              <a:t>cuDF - DataFrames GPU Accelerated</a:t>
            </a:r>
          </a:p>
          <a:p>
            <a:r>
              <a:rPr lang="en-US"/>
              <a:t>- https://github.com/rapidsai/cudf</a:t>
            </a:r>
          </a:p>
          <a:p>
            <a:r>
              <a:rPr lang="en-US"/>
              <a:t> </a:t>
            </a:r>
          </a:p>
          <a:p>
            <a:r>
              <a:rPr lang="en-US"/>
              <a:t>cuML - ML library GPU Accelerated</a:t>
            </a:r>
          </a:p>
          <a:p>
            <a:r>
              <a:rPr lang="en-US"/>
              <a:t>- https://github.com/rapidsai/cuml</a:t>
            </a:r>
          </a:p>
          <a:p>
            <a:r>
              <a:rPr lang="en-US"/>
              <a:t> </a:t>
            </a:r>
          </a:p>
          <a:p>
            <a:r>
              <a:rPr lang="en-US"/>
              <a:t>cuNumeric - Numpy-like Distributed and GPU-accelerated</a:t>
            </a:r>
          </a:p>
          <a:p>
            <a:r>
              <a:rPr lang="en-US"/>
              <a:t>- https://github.com/nv-legate/cunumeric</a:t>
            </a:r>
          </a:p>
          <a:p>
            <a:r>
              <a:rPr lang="en-US"/>
              <a:t> </a:t>
            </a:r>
          </a:p>
          <a:p>
            <a:r>
              <a:rPr lang="en-US"/>
              <a:t>And here is a short demo of using these libraries:</a:t>
            </a:r>
          </a:p>
          <a:p>
            <a:r>
              <a:rPr lang="en-US"/>
              <a:t>- https://www.youtube.com/watch?v=sKhhb6RGv1c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36AF-3C0B-FA4E-835A-AB8E993948DB}"/>
              </a:ext>
            </a:extLst>
          </p:cNvPr>
          <p:cNvSpPr txBox="1"/>
          <p:nvPr/>
        </p:nvSpPr>
        <p:spPr>
          <a:xfrm>
            <a:off x="6232358" y="984681"/>
            <a:ext cx="5594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Azure ML Studio was supporting RAPIDS since March 2019</a:t>
            </a:r>
          </a:p>
          <a:p>
            <a:r>
              <a:rPr lang="en-US"/>
              <a:t>- </a:t>
            </a:r>
            <a:r>
              <a:rPr lang="en-US">
                <a:hlinkClick r:id="rId4"/>
              </a:rPr>
              <a:t>https://azure.microsoft.com/en-us/blog/azure-machine-learning-service-now-supports-nvidia-s-rapids/</a:t>
            </a:r>
            <a:endParaRPr lang="en-US"/>
          </a:p>
          <a:p>
            <a:endParaRPr lang="en-US"/>
          </a:p>
          <a:p>
            <a:r>
              <a:rPr lang="en-US"/>
              <a:t>Google Cloud Platform:</a:t>
            </a:r>
          </a:p>
          <a:p>
            <a:r>
              <a:rPr lang="en-US"/>
              <a:t>- https://cloud.google.com/blog/products/ai-machine-learning/scale-model-training-in-minutes-with-rapids-dask-nvidia-gpus</a:t>
            </a:r>
          </a:p>
          <a:p>
            <a:endParaRPr lang="en-US"/>
          </a:p>
          <a:p>
            <a:r>
              <a:rPr lang="en-US"/>
              <a:t>AWS SageMaker:</a:t>
            </a:r>
          </a:p>
          <a:p>
            <a:r>
              <a:rPr lang="en-US"/>
              <a:t>https://aws.amazon.com/blogs/machine-learning/rapids-and-amazon-sagemaker-scale-up-and-scale-out-to-tackle-ml-challenges/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8E1CF-9911-0B46-A4C5-55B37E9BA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48" y="73812"/>
            <a:ext cx="2482516" cy="1226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34F79-CED9-3B46-968A-56ACC90656D5}"/>
              </a:ext>
            </a:extLst>
          </p:cNvPr>
          <p:cNvSpPr txBox="1"/>
          <p:nvPr/>
        </p:nvSpPr>
        <p:spPr>
          <a:xfrm>
            <a:off x="9183757" y="261610"/>
            <a:ext cx="2107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VINAY RAMAN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3FE0B-C411-EE41-824A-0ABEE52A1948}"/>
              </a:ext>
            </a:extLst>
          </p:cNvPr>
          <p:cNvSpPr txBox="1"/>
          <p:nvPr/>
        </p:nvSpPr>
        <p:spPr>
          <a:xfrm>
            <a:off x="6232358" y="5058383"/>
            <a:ext cx="4004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spark-rapids</a:t>
            </a:r>
          </a:p>
        </p:txBody>
      </p:sp>
    </p:spTree>
    <p:extLst>
      <p:ext uri="{BB962C8B-B14F-4D97-AF65-F5344CB8AC3E}">
        <p14:creationId xmlns:p14="http://schemas.microsoft.com/office/powerpoint/2010/main" val="217980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217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292</cp:revision>
  <cp:lastPrinted>2020-09-21T17:22:59Z</cp:lastPrinted>
  <dcterms:modified xsi:type="dcterms:W3CDTF">2021-11-19T23:42:18Z</dcterms:modified>
</cp:coreProperties>
</file>