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6504972" y="104173"/>
            <a:ext cx="486136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Simulated annealing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1738" y="1937634"/>
            <a:ext cx="5054600" cy="41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643605" cy="164360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0" y="1752968"/>
            <a:ext cx="24885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Armen G. Khachaturyan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4259561" y="1718930"/>
            <a:ext cx="209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Boris K. Vainshtein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27322" y="2210765"/>
            <a:ext cx="637765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Annealing (metallurgy) - heating and controlled cooling of a material to increase the size of its crystals and reduce their defects.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Simulated Annealing (SA)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 probabilistic technique for approximating the global optimum of a given function in a large search space.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cooling implemented in the Simulated Annealing algorithm is interpreted as a </a:t>
            </a:r>
            <a:r>
              <a:rPr b="1"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slow decrease in the probability of accepting worse solutions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the solution space is explored.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accepting worse solutions is a fundamental property of metaheuristics because it allows for a more extensive search for the optimal solution.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method is an adaptation of the Metropolis–Hastings algorithm, a Monte Carlo method to generate sample states of a thermodynamic system, invented by </a:t>
            </a:r>
            <a:r>
              <a:rPr b="1"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M.N. Rosenbluth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published by </a:t>
            </a:r>
            <a:r>
              <a:rPr b="1"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N. Metropolis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 al. in 1953.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2121496" y="1062404"/>
            <a:ext cx="16518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Svetlana V. Semenovskaya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2349661" y="243068"/>
            <a:ext cx="14236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Picture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2975" y="0"/>
            <a:ext cx="1311625" cy="1748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