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63FB-72CB-4AA4-BCE5-0A0606FA0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117C-7759-48DB-BA8F-867D2790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3D5B-F819-4B66-BC76-A9C935FF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4EDC-D95E-4640-B9CA-8168E5E0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962E-F06F-43D0-8D89-C209C9F9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DA8D-E6D8-45A3-B5C5-DF660093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0C6BB-DEA0-46D5-8EB5-757ACDF0A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C1C0-AAB7-4C66-806B-010053BB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F19C-845E-45C4-A7C5-1157F3FB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4C8F-4B72-402D-98EB-4E7B5DC9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26A5D-B754-42CA-81B6-AF8ABF1C2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170D0-3C23-4D17-BC24-FA502C874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DF1D7-FF09-40B8-A0AE-D403C790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E671-4D74-41DF-B5DF-F5C0B222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8F7E-F54C-4A03-950F-7EA31604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003C-BEB8-4566-BA3F-7FE54303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9E45-9B21-493F-9DC4-48D0AC15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A8EFD-9816-457F-9209-A490CB61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80DD0-440E-4203-AF5E-CD99E2C7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B4E9F-C9E2-4390-8E3B-B9367694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F59D-B31D-402E-8DDC-DCF06A63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8E40E-E8BF-40B1-8067-6B121948B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EC14-A499-42F6-B501-DAC06D43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C2F5-56E5-4E6B-8862-A600B73A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ED6C7-CDDC-41CE-9103-B66FFAB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A4F6-46BE-4146-85D4-F8D085DD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D0F3-5807-4F20-8E7B-D33B409A8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0EBD1-869C-450D-B956-06FD43C3E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B1CB3-ED0A-47FA-96CD-459D5A73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36137-70A1-4C77-8840-7A9A35C9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FBCAB-B57B-40D3-A59F-162023C8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A705-DCBD-4D96-9C54-F32F12A8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ED1FE-7CA9-4C75-BA24-8DCADFCC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BDF22-AAE1-4251-BD93-F7F26C8A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653B6-97E3-4813-A7AC-A84CA6C2D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D94E0-9E19-4268-A29D-F28C6F3BB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43332-84FA-493F-BE90-0DBD0937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C1D2E-D4D4-4C82-AD70-191264ED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35501-557B-435F-8F50-5476B06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F610-5CF7-4745-AFB6-A37075E2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F08B6-A6CA-4631-A0D0-9A0EFD3A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5F712-2436-4382-91D0-C3D0F1D7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BD79-8363-4C3F-B102-EF182AD9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4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54C94-1BE8-47FA-B0E2-E78D6794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2722E-84DA-47DF-ACDC-55EE4F1F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C79F8-3840-4417-8851-1B3882C2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0698-3687-444B-A229-1EF66844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B28E-4389-4818-8C48-13C43B79B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20AFF-7384-4820-88A1-54165F2F2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F0DA3-D3D7-4644-8FD3-156CB785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E848E-3E25-4EDE-976B-A5792131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B9462-082B-4BD1-A5DF-ADDE3DDE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3E13-5191-4C37-9CB3-355A10D4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CE652-F2FC-41E9-9EFC-3539B3D86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239DC-F85E-4EBA-A0F3-B6A8B62CC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9C47-DE9E-4243-83EE-AE0D0188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A337-26C6-4124-BA52-EE4B1D185534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D550B-244B-47A3-B55E-CF06E5C5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070F1-85AD-4E1A-8070-163797E3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C2634-63DD-4E59-BFBE-E5EE2FE5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0CC0-AFD9-4411-9502-F712B307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86ED-5BA7-454F-B628-E611C02AD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0A337-26C6-4124-BA52-EE4B1D18553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A13C-309A-41DB-9112-BDE5DDE35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0AC6-DF8B-463C-BB7C-F58D72D0C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A988-E8B5-4121-9B5B-DA39B1DA5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409327-2D2D-4F3A-B69A-4957C701C75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4158" y="341401"/>
            <a:ext cx="1694529" cy="9517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A0515E-F49A-4F1D-A600-8E3FD733809A}"/>
              </a:ext>
            </a:extLst>
          </p:cNvPr>
          <p:cNvSpPr/>
          <p:nvPr/>
        </p:nvSpPr>
        <p:spPr>
          <a:xfrm>
            <a:off x="5279271" y="299386"/>
            <a:ext cx="4122929" cy="4439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D1EB88-E264-46C8-93C6-23FBDC10DB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8031" y="2331317"/>
            <a:ext cx="1093480" cy="690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BACD1C-D123-4D9D-9538-7D94793F627E}"/>
              </a:ext>
            </a:extLst>
          </p:cNvPr>
          <p:cNvSpPr txBox="1"/>
          <p:nvPr/>
        </p:nvSpPr>
        <p:spPr>
          <a:xfrm>
            <a:off x="5404158" y="1946632"/>
            <a:ext cx="962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Synapse</a:t>
            </a:r>
          </a:p>
          <a:p>
            <a:pPr algn="ctr"/>
            <a:r>
              <a:rPr lang="en-US" sz="1400" dirty="0"/>
              <a:t>Integrate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0B8647-5CE5-45AF-848E-3225BE289E9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8256" y="1891907"/>
            <a:ext cx="1323810" cy="1742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7095B2-E4B2-4ABB-8E9D-1199C425E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800" y="1362126"/>
            <a:ext cx="1495238" cy="5142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199626-CA9C-4F2C-8475-6ADCA4D0767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0897" y="1142099"/>
            <a:ext cx="462776" cy="50834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173F5F-42A3-44D1-BD28-80F90C4A45E2}"/>
              </a:ext>
            </a:extLst>
          </p:cNvPr>
          <p:cNvSpPr/>
          <p:nvPr/>
        </p:nvSpPr>
        <p:spPr>
          <a:xfrm>
            <a:off x="6885890" y="3786077"/>
            <a:ext cx="1022754" cy="3796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D24A58-E605-4A9C-85B0-AE8FF10498F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418" y="3829915"/>
            <a:ext cx="728295" cy="2971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6C995F4-F187-476D-93D8-C82BE5A1258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4158" y="4884456"/>
            <a:ext cx="850583" cy="4508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031CBB-4E10-4FD3-ABD6-9EA0F17029E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0734" y="4776407"/>
            <a:ext cx="342022" cy="3299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FFFE1F-B125-4BA5-B2DC-F6B3ACFECAEE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9987" y="4789252"/>
            <a:ext cx="648225" cy="3299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1103CC9-9A9B-45B2-8825-AA1F85F2F582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1271" y="5783218"/>
            <a:ext cx="1002858" cy="8052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ABCBFA-04CB-40B3-A41A-77314DD67DB8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1969" y="5762958"/>
            <a:ext cx="1002858" cy="795656"/>
          </a:xfrm>
          <a:prstGeom prst="rect">
            <a:avLst/>
          </a:prstGeom>
        </p:spPr>
      </p:pic>
      <p:pic>
        <p:nvPicPr>
          <p:cNvPr id="1026" name="Picture 2" descr="Kubeflow - Wikipedia">
            <a:extLst>
              <a:ext uri="{FF2B5EF4-FFF2-40B4-BE49-F238E27FC236}">
                <a16:creationId xmlns:a16="http://schemas.microsoft.com/office/drawing/2014/main" id="{6E6A759E-C539-4370-A849-88A214E3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1960" y="6065278"/>
            <a:ext cx="528219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bernetes">
            <a:extLst>
              <a:ext uri="{FF2B5EF4-FFF2-40B4-BE49-F238E27FC236}">
                <a16:creationId xmlns:a16="http://schemas.microsoft.com/office/drawing/2014/main" id="{5C6C5171-29E2-4435-855D-E86329FF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4489" y="5717052"/>
            <a:ext cx="1174232" cy="25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6900A46-50FB-42E7-9B4B-3973DE21561D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4585" y="5810862"/>
            <a:ext cx="867042" cy="74999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28C5782-12E2-4832-ADE1-57A1277EFA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86300" y="1602938"/>
            <a:ext cx="1914286" cy="217142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D904DA-AA5C-4D9A-B1E3-D69321D03A49}"/>
              </a:ext>
            </a:extLst>
          </p:cNvPr>
          <p:cNvCxnSpPr>
            <a:cxnSpLocks/>
          </p:cNvCxnSpPr>
          <p:nvPr/>
        </p:nvCxnSpPr>
        <p:spPr>
          <a:xfrm>
            <a:off x="6408637" y="2656390"/>
            <a:ext cx="21200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6E4E13-D6D0-4E57-B9C4-88184EC697A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372195" y="2311894"/>
            <a:ext cx="27890" cy="1440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1E8C08-A203-4838-8956-22E47B42DC11}"/>
              </a:ext>
            </a:extLst>
          </p:cNvPr>
          <p:cNvCxnSpPr>
            <a:cxnSpLocks/>
          </p:cNvCxnSpPr>
          <p:nvPr/>
        </p:nvCxnSpPr>
        <p:spPr>
          <a:xfrm flipV="1">
            <a:off x="6377040" y="1889935"/>
            <a:ext cx="368539" cy="408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37A62-1047-4EB2-A0EB-5E812A8F4136}"/>
              </a:ext>
            </a:extLst>
          </p:cNvPr>
          <p:cNvCxnSpPr>
            <a:cxnSpLocks/>
          </p:cNvCxnSpPr>
          <p:nvPr/>
        </p:nvCxnSpPr>
        <p:spPr>
          <a:xfrm>
            <a:off x="8032414" y="1821742"/>
            <a:ext cx="496243" cy="509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A254C6-D52F-4689-9681-F33729410EB9}"/>
              </a:ext>
            </a:extLst>
          </p:cNvPr>
          <p:cNvCxnSpPr>
            <a:cxnSpLocks/>
          </p:cNvCxnSpPr>
          <p:nvPr/>
        </p:nvCxnSpPr>
        <p:spPr>
          <a:xfrm flipV="1">
            <a:off x="7564940" y="2872149"/>
            <a:ext cx="963717" cy="846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A63571-97DB-49C5-AE52-1B96EBEBE60F}"/>
              </a:ext>
            </a:extLst>
          </p:cNvPr>
          <p:cNvCxnSpPr>
            <a:cxnSpLocks/>
          </p:cNvCxnSpPr>
          <p:nvPr/>
        </p:nvCxnSpPr>
        <p:spPr>
          <a:xfrm>
            <a:off x="6408637" y="2919808"/>
            <a:ext cx="823108" cy="799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2EC1C7-B79D-8C40-8F40-C42FD1899FA7}"/>
              </a:ext>
            </a:extLst>
          </p:cNvPr>
          <p:cNvSpPr txBox="1"/>
          <p:nvPr/>
        </p:nvSpPr>
        <p:spPr>
          <a:xfrm>
            <a:off x="5453241" y="2872149"/>
            <a:ext cx="86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Pipelines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E26FBA-E29F-4A44-9C56-376214ECAFCB}"/>
              </a:ext>
            </a:extLst>
          </p:cNvPr>
          <p:cNvSpPr txBox="1"/>
          <p:nvPr/>
        </p:nvSpPr>
        <p:spPr>
          <a:xfrm>
            <a:off x="6553618" y="1573230"/>
            <a:ext cx="1637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Data Lake (Files in Blob Storage)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B2B765-73C5-6E46-B60C-0F4F7BCFC97C}"/>
              </a:ext>
            </a:extLst>
          </p:cNvPr>
          <p:cNvSpPr txBox="1"/>
          <p:nvPr/>
        </p:nvSpPr>
        <p:spPr>
          <a:xfrm>
            <a:off x="6802141" y="5015192"/>
            <a:ext cx="86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Machine Learning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23D47F-962C-A74D-B9DB-D089C351B910}"/>
              </a:ext>
            </a:extLst>
          </p:cNvPr>
          <p:cNvSpPr txBox="1"/>
          <p:nvPr/>
        </p:nvSpPr>
        <p:spPr>
          <a:xfrm>
            <a:off x="8208749" y="5048050"/>
            <a:ext cx="97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</a:t>
            </a:r>
            <a:br>
              <a:rPr lang="en-US" sz="1400" dirty="0"/>
            </a:br>
            <a:r>
              <a:rPr lang="en-US" sz="1400" dirty="0"/>
              <a:t>End-Points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626411-04C6-2241-88EF-557EDBFC3099}"/>
              </a:ext>
            </a:extLst>
          </p:cNvPr>
          <p:cNvSpPr txBox="1"/>
          <p:nvPr/>
        </p:nvSpPr>
        <p:spPr>
          <a:xfrm>
            <a:off x="1215836" y="0"/>
            <a:ext cx="251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Azure Synapse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6FC7843-4CFC-AF44-9F3E-659CEBD1E53D}"/>
              </a:ext>
            </a:extLst>
          </p:cNvPr>
          <p:cNvSpPr/>
          <p:nvPr/>
        </p:nvSpPr>
        <p:spPr>
          <a:xfrm>
            <a:off x="9524715" y="2438766"/>
            <a:ext cx="649862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22084A-97A0-C441-AF10-613322199EEA}"/>
              </a:ext>
            </a:extLst>
          </p:cNvPr>
          <p:cNvSpPr txBox="1"/>
          <p:nvPr/>
        </p:nvSpPr>
        <p:spPr>
          <a:xfrm>
            <a:off x="8138718" y="2876024"/>
            <a:ext cx="1351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Serverless</a:t>
            </a:r>
          </a:p>
          <a:p>
            <a:pPr algn="ctr"/>
            <a:r>
              <a:rPr lang="en-US" sz="1400" dirty="0"/>
              <a:t>and Dedicated SQL Pools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4A861C-88D8-AA41-8F10-CBE52F80BB51}"/>
              </a:ext>
            </a:extLst>
          </p:cNvPr>
          <p:cNvSpPr txBox="1"/>
          <p:nvPr/>
        </p:nvSpPr>
        <p:spPr>
          <a:xfrm>
            <a:off x="6168241" y="4215247"/>
            <a:ext cx="24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Distributed Parallel Data Processing, Machine Learning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83183F32-2C78-854C-9962-63CD878E34D8}"/>
              </a:ext>
            </a:extLst>
          </p:cNvPr>
          <p:cNvSpPr/>
          <p:nvPr/>
        </p:nvSpPr>
        <p:spPr>
          <a:xfrm>
            <a:off x="8628135" y="2323760"/>
            <a:ext cx="509414" cy="523221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9B9058C0-5DCA-914C-8C0C-CA610D736BE6}"/>
              </a:ext>
            </a:extLst>
          </p:cNvPr>
          <p:cNvSpPr/>
          <p:nvPr/>
        </p:nvSpPr>
        <p:spPr>
          <a:xfrm>
            <a:off x="8791620" y="2413478"/>
            <a:ext cx="509414" cy="523221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C1716-568D-8647-B5B1-A56A11C0D93A}"/>
              </a:ext>
            </a:extLst>
          </p:cNvPr>
          <p:cNvSpPr txBox="1"/>
          <p:nvPr/>
        </p:nvSpPr>
        <p:spPr>
          <a:xfrm>
            <a:off x="8639218" y="2475212"/>
            <a:ext cx="597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SQL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4CAF0A4-48B9-5545-A266-630FEA7A8933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3565" y="1654803"/>
            <a:ext cx="709972" cy="583658"/>
          </a:xfrm>
          <a:prstGeom prst="rect">
            <a:avLst/>
          </a:prstGeom>
        </p:spPr>
      </p:pic>
      <p:sp>
        <p:nvSpPr>
          <p:cNvPr id="41" name="Right Arrow 40">
            <a:extLst>
              <a:ext uri="{FF2B5EF4-FFF2-40B4-BE49-F238E27FC236}">
                <a16:creationId xmlns:a16="http://schemas.microsoft.com/office/drawing/2014/main" id="{2A4545F1-5F00-D840-9FF2-9EF9A99841A7}"/>
              </a:ext>
            </a:extLst>
          </p:cNvPr>
          <p:cNvSpPr/>
          <p:nvPr/>
        </p:nvSpPr>
        <p:spPr>
          <a:xfrm>
            <a:off x="3181532" y="2186597"/>
            <a:ext cx="1890142" cy="453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B2E2FB8C-6DDB-554F-82F0-9C8622486B43}"/>
              </a:ext>
            </a:extLst>
          </p:cNvPr>
          <p:cNvSpPr/>
          <p:nvPr/>
        </p:nvSpPr>
        <p:spPr>
          <a:xfrm>
            <a:off x="3187494" y="2975238"/>
            <a:ext cx="1890142" cy="453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AC09BA-47C2-454B-87D1-8601CEDE22A5}"/>
              </a:ext>
            </a:extLst>
          </p:cNvPr>
          <p:cNvSpPr txBox="1"/>
          <p:nvPr/>
        </p:nvSpPr>
        <p:spPr>
          <a:xfrm>
            <a:off x="3213082" y="3381565"/>
            <a:ext cx="179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Pre-aggregated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E298EB-B3AF-7242-A7FE-C052D9A1DAB9}"/>
              </a:ext>
            </a:extLst>
          </p:cNvPr>
          <p:cNvSpPr txBox="1"/>
          <p:nvPr/>
        </p:nvSpPr>
        <p:spPr>
          <a:xfrm>
            <a:off x="3167053" y="2539877"/>
            <a:ext cx="179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Streaming Data</a:t>
            </a:r>
          </a:p>
        </p:txBody>
      </p:sp>
    </p:spTree>
    <p:extLst>
      <p:ext uri="{BB962C8B-B14F-4D97-AF65-F5344CB8AC3E}">
        <p14:creationId xmlns:p14="http://schemas.microsoft.com/office/powerpoint/2010/main" val="372083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Agladze</dc:creator>
  <cp:lastModifiedBy>Lev Selector</cp:lastModifiedBy>
  <cp:revision>15</cp:revision>
  <dcterms:created xsi:type="dcterms:W3CDTF">2021-07-07T01:46:02Z</dcterms:created>
  <dcterms:modified xsi:type="dcterms:W3CDTF">2022-06-07T16:11:51Z</dcterms:modified>
</cp:coreProperties>
</file>