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v Selector" userId="314cf8c1-d356-4160-b242-72dee3bb7a46" providerId="ADAL" clId="{A431154F-A22A-0745-A746-100BC501F804}"/>
    <pc:docChg chg="modSld">
      <pc:chgData name="Lev Selector" userId="314cf8c1-d356-4160-b242-72dee3bb7a46" providerId="ADAL" clId="{A431154F-A22A-0745-A746-100BC501F804}" dt="2019-07-03T18:43:13.470" v="7" actId="1038"/>
      <pc:docMkLst>
        <pc:docMk/>
      </pc:docMkLst>
      <pc:sldChg chg="modSp">
        <pc:chgData name="Lev Selector" userId="314cf8c1-d356-4160-b242-72dee3bb7a46" providerId="ADAL" clId="{A431154F-A22A-0745-A746-100BC501F804}" dt="2019-07-03T18:43:13.470" v="7" actId="1038"/>
        <pc:sldMkLst>
          <pc:docMk/>
          <pc:sldMk cId="1426033481" sldId="256"/>
        </pc:sldMkLst>
        <pc:spChg chg="mod">
          <ac:chgData name="Lev Selector" userId="314cf8c1-d356-4160-b242-72dee3bb7a46" providerId="ADAL" clId="{A431154F-A22A-0745-A746-100BC501F804}" dt="2019-07-03T18:43:13.470" v="7" actId="1038"/>
          <ac:spMkLst>
            <pc:docMk/>
            <pc:sldMk cId="1426033481" sldId="256"/>
            <ac:spMk id="6" creationId="{E507BB7F-88AE-924C-AD5F-3EA3539529C3}"/>
          </ac:spMkLst>
        </pc:spChg>
        <pc:spChg chg="mod">
          <ac:chgData name="Lev Selector" userId="314cf8c1-d356-4160-b242-72dee3bb7a46" providerId="ADAL" clId="{A431154F-A22A-0745-A746-100BC501F804}" dt="2019-07-03T18:43:13.470" v="7" actId="1038"/>
          <ac:spMkLst>
            <pc:docMk/>
            <pc:sldMk cId="1426033481" sldId="256"/>
            <ac:spMk id="8" creationId="{C8ED65BE-A6A7-4E4C-8CB1-E972C1161029}"/>
          </ac:spMkLst>
        </pc:spChg>
        <pc:picChg chg="mod">
          <ac:chgData name="Lev Selector" userId="314cf8c1-d356-4160-b242-72dee3bb7a46" providerId="ADAL" clId="{A431154F-A22A-0745-A746-100BC501F804}" dt="2019-07-03T18:43:03.685" v="0" actId="1076"/>
          <ac:picMkLst>
            <pc:docMk/>
            <pc:sldMk cId="1426033481" sldId="256"/>
            <ac:picMk id="7" creationId="{19387009-67EE-154B-91F6-EAFD0B463C18}"/>
          </ac:picMkLst>
        </pc:picChg>
        <pc:picChg chg="mod">
          <ac:chgData name="Lev Selector" userId="314cf8c1-d356-4160-b242-72dee3bb7a46" providerId="ADAL" clId="{A431154F-A22A-0745-A746-100BC501F804}" dt="2019-07-03T18:43:03.685" v="0" actId="1076"/>
          <ac:picMkLst>
            <pc:docMk/>
            <pc:sldMk cId="1426033481" sldId="256"/>
            <ac:picMk id="9" creationId="{F7C5F5F8-A55A-6541-B185-9B20389EAD9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B152-0C86-0840-B914-3E93E1A20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A5161-0AA4-BE43-B634-D0C9269B4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9EB30-73C8-BA47-82C3-D9A29FAFE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96BD-FDAC-FC46-B87C-1D0030C78AD3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878AF-0EA6-5F44-A2E7-96163DC4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91879-28F5-A84C-A5D5-853D1121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0588-87CA-034D-AB80-973D54F7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9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1B0B-4A4F-E842-8AB6-7D01A50CC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44DD9-D595-B444-A8A8-500AE8A6E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C502-563E-2A44-B70D-09126E317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96BD-FDAC-FC46-B87C-1D0030C78AD3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E3540-4C6F-4849-AD41-29EC02973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FF5E9-7C39-D644-A580-1AE4C543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0588-87CA-034D-AB80-973D54F7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6D880-3043-8840-AFB4-8D478F4452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01F1B-7E18-FB4B-B3BF-BE96B44D7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98CD3-18E9-6C4E-8D9B-34AE7450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96BD-FDAC-FC46-B87C-1D0030C78AD3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0164A-28EB-0246-8B17-337253D6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DD851-ACF1-F540-BAC2-B96DCF29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0588-87CA-034D-AB80-973D54F7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3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191F9-CFD0-284E-95B7-C06A0FC7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2C54A-8323-004B-9744-528D933C9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6A3FD-CE3F-2B40-A2CF-0650F66E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96BD-FDAC-FC46-B87C-1D0030C78AD3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F41E1-FA8E-CB4C-B625-28B3DB31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253BF-7A00-0F47-9245-0FC71D7E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0588-87CA-034D-AB80-973D54F7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2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0732F-BAFC-1542-8CC5-0EF661FB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D3C96-59DB-D64C-94DD-A857E7972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B3B5A-79C5-2F48-8DA8-FF173E05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96BD-FDAC-FC46-B87C-1D0030C78AD3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93A3D-E8CB-F04E-994C-4BDC788DE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5F9B5-1383-0846-BADC-1BA3CEEE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0588-87CA-034D-AB80-973D54F7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3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F6C5-46CF-3843-885A-A99FD4CE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F1194-E208-C541-B6E9-CBE3E1591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D9859-EBFB-8845-9172-3440FB619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9A40B-9D16-0843-8AB1-F1065A82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96BD-FDAC-FC46-B87C-1D0030C78AD3}" type="datetimeFigureOut">
              <a:rPr lang="en-US" smtClean="0"/>
              <a:t>8/29/21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0505B-59E3-E744-AE95-174E3F27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B456-AE32-BE42-AF2B-CB41C1352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0588-87CA-034D-AB80-973D54F7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0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5E2C8-5795-B84F-977A-691DAA411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F7A8A-8EDC-664F-A5C6-27945CF8B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799E7-AEAC-1746-855E-05288B708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1E0DD-B18C-2F44-8EEA-AA3C171CA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627849-82CC-E342-BD90-2BABC70F4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4D726-E00D-D449-9DE1-12C5BBE2F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96BD-FDAC-FC46-B87C-1D0030C78AD3}" type="datetimeFigureOut">
              <a:rPr lang="en-US" smtClean="0"/>
              <a:t>8/29/21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93ABD-6C6E-0543-8E27-6725A357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239848-5B37-4341-AFB6-BD9B347D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0588-87CA-034D-AB80-973D54F7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0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6080-2606-8747-8E8B-BA2B0B30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7F8DC9-149E-FD49-88BB-B4A3FDF6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96BD-FDAC-FC46-B87C-1D0030C78AD3}" type="datetimeFigureOut">
              <a:rPr lang="en-US" smtClean="0"/>
              <a:t>8/29/21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50FEB-160C-9C49-BDB2-9DE26D43C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6BD72-716E-FE4A-9640-54911DDE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0588-87CA-034D-AB80-973D54F7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7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3E6F9-1A24-A149-B320-A21F7F2ED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96BD-FDAC-FC46-B87C-1D0030C78AD3}" type="datetimeFigureOut">
              <a:rPr lang="en-US" smtClean="0"/>
              <a:t>8/29/21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D3FD0A-F9C9-DD4B-B5D9-33682A1CC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32D8E-2AF0-7042-A456-C8F7DEB4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0588-87CA-034D-AB80-973D54F7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9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60AEC-F720-5846-8093-916D592C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13345-F109-7840-AC52-DA0E11D3D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D6C29-65DF-2E4D-B308-17B761754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90AF9-0E59-6B40-8D4F-9BF76035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96BD-FDAC-FC46-B87C-1D0030C78AD3}" type="datetimeFigureOut">
              <a:rPr lang="en-US" smtClean="0"/>
              <a:t>8/29/21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EB52A-F4F8-0B49-997A-76109DC59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37243-B2A8-5D4F-89EE-8ECA7AE0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0588-87CA-034D-AB80-973D54F7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5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25E7-0AA4-5845-8DFA-A784F2A0D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9EA2C-1319-1446-BD57-A94AB7BC1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C4210-576F-A64A-AF46-2E7E156D0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5E0A4-FD28-B244-B548-CC8B6099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96BD-FDAC-FC46-B87C-1D0030C78AD3}" type="datetimeFigureOut">
              <a:rPr lang="en-US" smtClean="0"/>
              <a:t>8/29/21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FEB43-66F2-9C4B-B38D-2BDF6B2A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A6528-D896-F549-9106-E473BCD4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0588-87CA-034D-AB80-973D54F7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1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91B76-62FD-8043-A240-20D21E48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30C9B-14ED-F341-BEED-5C9139AA9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43282-97C7-9445-8937-7D34B8462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E96BD-FDAC-FC46-B87C-1D0030C78AD3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17DB9-ED9E-5D4B-8314-6F33673C9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2B26C-0C08-9842-979D-208D2A24E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90588-87CA-034D-AB80-973D54F7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8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github.com/snorkel-team" TargetMode="External"/><Relationship Id="rId7" Type="http://schemas.openxmlformats.org/officeDocument/2006/relationships/image" Target="../media/image1.jpeg"/><Relationship Id="rId2" Type="http://schemas.openxmlformats.org/officeDocument/2006/relationships/hyperlink" Target="https://snorkel.ai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norkel.ai/how-to-use-snorkel-to-build-ai-applications/" TargetMode="External"/><Relationship Id="rId5" Type="http://schemas.openxmlformats.org/officeDocument/2006/relationships/hyperlink" Target="https://www.youtube.com/watch?v=pc2wzsXHbz4" TargetMode="External"/><Relationship Id="rId4" Type="http://schemas.openxmlformats.org/officeDocument/2006/relationships/hyperlink" Target="https://greylock.com/portfolio-news/snorkel-making-ai-practical-investment/" TargetMode="Externa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BEF75D-6362-054E-A06A-BA6DE4BD73DE}"/>
              </a:ext>
            </a:extLst>
          </p:cNvPr>
          <p:cNvSpPr txBox="1"/>
          <p:nvPr/>
        </p:nvSpPr>
        <p:spPr>
          <a:xfrm>
            <a:off x="111512" y="122663"/>
            <a:ext cx="2196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Snorkel.AI</a:t>
            </a:r>
            <a:endParaRPr 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122706-6C0F-464A-9CC5-A1D163146AEA}"/>
              </a:ext>
            </a:extLst>
          </p:cNvPr>
          <p:cNvSpPr txBox="1"/>
          <p:nvPr/>
        </p:nvSpPr>
        <p:spPr>
          <a:xfrm>
            <a:off x="111512" y="695669"/>
            <a:ext cx="40715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• Snorkel AI, Inc. (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err="1">
                <a:hlinkClick r:id="rId2"/>
              </a:rPr>
              <a:t>snorkel.ai</a:t>
            </a:r>
            <a:r>
              <a:rPr lang="en-US" sz="1400" dirty="0">
                <a:hlinkClick r:id="rId2"/>
              </a:rPr>
              <a:t>/</a:t>
            </a:r>
            <a:r>
              <a:rPr lang="en-US" sz="1400" dirty="0"/>
              <a:t>) </a:t>
            </a:r>
          </a:p>
          <a:p>
            <a:r>
              <a:rPr lang="en-US" sz="1400" dirty="0"/>
              <a:t>• Project at Stanford in 2015, company in 2019</a:t>
            </a:r>
          </a:p>
          <a:p>
            <a:r>
              <a:rPr lang="en-US" sz="1400" dirty="0"/>
              <a:t>• Idea - Data-centric AI, feedback to auto-label data,</a:t>
            </a:r>
          </a:p>
          <a:p>
            <a:r>
              <a:rPr lang="en-US" sz="1400" dirty="0"/>
              <a:t>              Labeling functions</a:t>
            </a:r>
          </a:p>
          <a:p>
            <a:r>
              <a:rPr lang="en-US" sz="1400" dirty="0"/>
              <a:t>• Fundraising: 3M (2019), 12M (2020), 120M(2021)</a:t>
            </a:r>
          </a:p>
          <a:p>
            <a:r>
              <a:rPr lang="en-US" sz="1400" dirty="0"/>
              <a:t>• Valuation $1B in August 2021</a:t>
            </a:r>
          </a:p>
          <a:p>
            <a:r>
              <a:rPr lang="en-US" sz="1400" dirty="0"/>
              <a:t>• </a:t>
            </a:r>
            <a:r>
              <a:rPr lang="en-US" sz="1400" dirty="0">
                <a:hlinkClick r:id="rId3"/>
              </a:rPr>
              <a:t>https://github.com/snorkel-team</a:t>
            </a:r>
            <a:endParaRPr lang="en-US" sz="1400" dirty="0"/>
          </a:p>
          <a:p>
            <a:r>
              <a:rPr lang="en-US" sz="1400" dirty="0"/>
              <a:t>• </a:t>
            </a:r>
            <a:r>
              <a:rPr lang="en-US" sz="1400" dirty="0">
                <a:hlinkClick r:id="rId4"/>
              </a:rPr>
              <a:t>https://greylock.com/portfolio-news/snorkel-making-ai-practical-investment/</a:t>
            </a:r>
            <a:endParaRPr lang="en-US" sz="1400" dirty="0"/>
          </a:p>
          <a:p>
            <a:r>
              <a:rPr lang="en-US" sz="1400" dirty="0"/>
              <a:t>• </a:t>
            </a:r>
            <a:r>
              <a:rPr lang="en-US" sz="1400" dirty="0">
                <a:hlinkClick r:id="rId5"/>
              </a:rPr>
              <a:t>https://www.youtube.com/watch?v=pc2wzsXHbz4</a:t>
            </a:r>
            <a:r>
              <a:rPr lang="en-US" sz="1400" dirty="0"/>
              <a:t> </a:t>
            </a:r>
          </a:p>
          <a:p>
            <a:r>
              <a:rPr lang="en-US" sz="1400" dirty="0"/>
              <a:t>• </a:t>
            </a:r>
            <a:r>
              <a:rPr lang="en-US" sz="1400" dirty="0">
                <a:hlinkClick r:id="rId6"/>
              </a:rPr>
              <a:t>https://snorkel.ai/how-to-use-snorkel-to-build-ai-applications/</a:t>
            </a:r>
            <a:r>
              <a:rPr lang="en-US" sz="1400" dirty="0"/>
              <a:t>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69C1D7-39BC-914B-B057-E98A1D25E60F}"/>
              </a:ext>
            </a:extLst>
          </p:cNvPr>
          <p:cNvSpPr txBox="1"/>
          <p:nvPr/>
        </p:nvSpPr>
        <p:spPr>
          <a:xfrm>
            <a:off x="6351096" y="2383087"/>
            <a:ext cx="5786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 Snorkel co-founders:</a:t>
            </a:r>
          </a:p>
          <a:p>
            <a:r>
              <a:rPr lang="en-US" sz="1400" dirty="0"/>
              <a:t>Alex Ratner, Chris </a:t>
            </a:r>
            <a:r>
              <a:rPr lang="en-US" sz="1400" dirty="0" err="1"/>
              <a:t>Ré</a:t>
            </a:r>
            <a:r>
              <a:rPr lang="en-US" sz="1400" dirty="0"/>
              <a:t>, </a:t>
            </a:r>
            <a:r>
              <a:rPr lang="en-US" sz="1400" dirty="0" err="1"/>
              <a:t>Paroma</a:t>
            </a:r>
            <a:r>
              <a:rPr lang="en-US" sz="1400" dirty="0"/>
              <a:t> Varma, Braden Hancock, and Henry Ehrenberg </a:t>
            </a:r>
          </a:p>
        </p:txBody>
      </p:sp>
      <p:pic>
        <p:nvPicPr>
          <p:cNvPr id="1026" name="Picture 2" descr="Snorkel team">
            <a:extLst>
              <a:ext uri="{FF2B5EF4-FFF2-40B4-BE49-F238E27FC236}">
                <a16:creationId xmlns:a16="http://schemas.microsoft.com/office/drawing/2014/main" id="{4760E156-4AB6-0347-B605-64F1B522E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51096" y="122663"/>
            <a:ext cx="5729392" cy="226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@snorkel-team">
            <a:extLst>
              <a:ext uri="{FF2B5EF4-FFF2-40B4-BE49-F238E27FC236}">
                <a16:creationId xmlns:a16="http://schemas.microsoft.com/office/drawing/2014/main" id="{3ACBA2E8-518E-B84C-A31A-E19BFE9E5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12389" y="151012"/>
            <a:ext cx="909411" cy="90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1A60218-373F-904B-BBDB-352E5B950E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90" r="4892" b="12476"/>
          <a:stretch/>
        </p:blipFill>
        <p:spPr bwMode="auto">
          <a:xfrm>
            <a:off x="3007135" y="3233906"/>
            <a:ext cx="8995294" cy="343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03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F55E5F-7A04-4E42-B0F6-1009CB19D5E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990" y="2166750"/>
            <a:ext cx="6936059" cy="43241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20D3EF-1CF7-2247-BD11-69145C937B23}"/>
              </a:ext>
            </a:extLst>
          </p:cNvPr>
          <p:cNvSpPr txBox="1"/>
          <p:nvPr/>
        </p:nvSpPr>
        <p:spPr>
          <a:xfrm>
            <a:off x="367990" y="657922"/>
            <a:ext cx="4549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Andrew Ng lectures.</a:t>
            </a:r>
          </a:p>
          <a:p>
            <a:r>
              <a:rPr lang="en-US" dirty="0"/>
              <a:t>Notice feedbacks.</a:t>
            </a:r>
          </a:p>
        </p:txBody>
      </p:sp>
    </p:spTree>
    <p:extLst>
      <p:ext uri="{BB962C8B-B14F-4D97-AF65-F5344CB8AC3E}">
        <p14:creationId xmlns:p14="http://schemas.microsoft.com/office/powerpoint/2010/main" val="337524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131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Lev Selector</cp:lastModifiedBy>
  <cp:revision>11</cp:revision>
  <dcterms:created xsi:type="dcterms:W3CDTF">2019-07-01T17:44:39Z</dcterms:created>
  <dcterms:modified xsi:type="dcterms:W3CDTF">2021-08-29T17:14:49Z</dcterms:modified>
</cp:coreProperties>
</file>