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71435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EOS</a:t>
            </a:r>
            <a:r>
              <a:rPr lang="zh-CN" altLang="en-US" dirty="0" smtClean="0"/>
              <a:t>简述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本地节点命令行创建账户及交易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ChangeAspect="1"/>
          </p:cNvGraphicFramePr>
          <p:nvPr>
            <p:ph idx="1"/>
          </p:nvPr>
        </p:nvGraphicFramePr>
        <p:xfrm>
          <a:off x="1571604" y="2928934"/>
          <a:ext cx="6000792" cy="1428760"/>
        </p:xfrm>
        <a:graphic>
          <a:graphicData uri="http://schemas.openxmlformats.org/presentationml/2006/ole">
            <p:oleObj spid="_x0000_s1028" name="文档" showAsIcon="1" r:id="rId3" imgW="914400" imgH="82872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EOS</a:t>
            </a:r>
            <a:r>
              <a:rPr lang="zh-CN" altLang="en-US" dirty="0" smtClean="0"/>
              <a:t>创建账户</a:t>
            </a:r>
            <a:endParaRPr lang="zh-CN" altLang="en-US" dirty="0"/>
          </a:p>
        </p:txBody>
      </p:sp>
      <p:pic>
        <p:nvPicPr>
          <p:cNvPr id="1027" name="Picture 3" descr="E:\Doc\eos简述\58371977652227600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2500330" cy="444725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43306" y="1571612"/>
            <a:ext cx="485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EOS</a:t>
            </a:r>
            <a:r>
              <a:rPr lang="zh-CN" altLang="en-US" dirty="0" smtClean="0"/>
              <a:t>账户命名规则</a:t>
            </a:r>
            <a:r>
              <a:rPr lang="en-US" altLang="zh-CN" dirty="0" smtClean="0"/>
              <a:t>:</a:t>
            </a:r>
            <a:r>
              <a:rPr lang="zh-CN" altLang="en-US" dirty="0" smtClean="0"/>
              <a:t>英文字符</a:t>
            </a:r>
            <a:r>
              <a:rPr lang="en-US" altLang="zh-CN" dirty="0" smtClean="0"/>
              <a:t>.,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1~5,</a:t>
            </a:r>
            <a:r>
              <a:rPr lang="zh-CN" altLang="en-US" dirty="0" smtClean="0"/>
              <a:t>小写字母</a:t>
            </a:r>
            <a:r>
              <a:rPr lang="en-US" altLang="zh-CN" dirty="0" err="1" smtClean="0"/>
              <a:t>a~z</a:t>
            </a:r>
            <a:r>
              <a:rPr lang="zh-CN" altLang="en-US" dirty="0" smtClean="0"/>
              <a:t>任意组合不超过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位，长度小于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EOS</a:t>
            </a:r>
            <a:r>
              <a:rPr lang="zh-CN" altLang="en-US" dirty="0" smtClean="0"/>
              <a:t>账户需要竞拍；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位的账户创建如下：</a:t>
            </a:r>
            <a:endParaRPr lang="en-US" altLang="zh-CN" dirty="0" smtClean="0"/>
          </a:p>
          <a:p>
            <a:r>
              <a:rPr lang="en-US" altLang="zh-CN" dirty="0" smtClean="0"/>
              <a:t>EOS</a:t>
            </a:r>
            <a:r>
              <a:rPr lang="zh-CN" altLang="en-US" dirty="0" smtClean="0"/>
              <a:t>账户需要由已有账户去创建新的账户，需要在链上占用资源，所以需要购买至少</a:t>
            </a:r>
            <a:r>
              <a:rPr lang="en-US" altLang="zh-CN" dirty="0" smtClean="0"/>
              <a:t>4kb ram</a:t>
            </a:r>
            <a:r>
              <a:rPr lang="zh-CN" altLang="en-US" dirty="0" smtClean="0"/>
              <a:t>，抵押</a:t>
            </a:r>
            <a:r>
              <a:rPr lang="en-US" altLang="zh-CN" dirty="0" smtClean="0"/>
              <a:t>0.1EOS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算力和</a:t>
            </a:r>
            <a:r>
              <a:rPr lang="en-US" altLang="zh-CN" dirty="0" smtClean="0"/>
              <a:t>0.01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NET</a:t>
            </a:r>
            <a:r>
              <a:rPr lang="zh-CN" altLang="en-US" dirty="0" smtClean="0"/>
              <a:t>资源，创建需要提供相关联的公钥（提供一个公钥，则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秘钥对为同一对，提供两个则为不同秘钥对）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购买与出售</a:t>
            </a:r>
            <a:r>
              <a:rPr lang="en-US" altLang="zh-CN" dirty="0" smtClean="0"/>
              <a:t>ram</a:t>
            </a:r>
            <a:endParaRPr lang="zh-CN" altLang="en-US" dirty="0"/>
          </a:p>
        </p:txBody>
      </p:sp>
      <p:pic>
        <p:nvPicPr>
          <p:cNvPr id="3074" name="Picture 2" descr="E:\Doc\eos简述\30310703872411106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2544582" cy="45259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388" y="1714488"/>
            <a:ext cx="2214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r>
              <a:rPr lang="zh-CN" altLang="en-US" dirty="0" smtClean="0"/>
              <a:t>是不可恢复资源，占用过后无法返回，购买与出售</a:t>
            </a:r>
            <a:r>
              <a:rPr lang="en-US" altLang="zh-CN" dirty="0" smtClean="0"/>
              <a:t>ram</a:t>
            </a:r>
            <a:r>
              <a:rPr lang="zh-CN" altLang="en-US" dirty="0" smtClean="0"/>
              <a:t>实时交易，实时到账；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的总量一定，随着</a:t>
            </a:r>
            <a:r>
              <a:rPr lang="en-US" altLang="zh-CN" dirty="0" smtClean="0"/>
              <a:t>EOS</a:t>
            </a:r>
            <a:r>
              <a:rPr lang="zh-CN" altLang="en-US" dirty="0" smtClean="0"/>
              <a:t>系统的运行会越来越少，价格也在实时变化；</a:t>
            </a:r>
            <a:endParaRPr lang="zh-CN" altLang="en-US" dirty="0"/>
          </a:p>
        </p:txBody>
      </p:sp>
      <p:pic>
        <p:nvPicPr>
          <p:cNvPr id="3077" name="Picture 5" descr="E:\Doc\eos简述\8113977558402848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1428736"/>
            <a:ext cx="2545200" cy="4527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抵押与赎回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算力</a:t>
            </a:r>
            <a:endParaRPr lang="zh-CN" altLang="en-US" dirty="0"/>
          </a:p>
        </p:txBody>
      </p:sp>
      <p:pic>
        <p:nvPicPr>
          <p:cNvPr id="4099" name="Picture 3" descr="E:\Doc\eos简述\82379334263066669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2544582" cy="45259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29058" y="1643050"/>
            <a:ext cx="4429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算力为可恢复资源，如转账、投票等需要占用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算力，大约</a:t>
            </a:r>
            <a:r>
              <a:rPr lang="en-US" altLang="zh-CN" dirty="0" smtClean="0"/>
              <a:t>24h</a:t>
            </a:r>
            <a:r>
              <a:rPr lang="zh-CN" altLang="en-US" dirty="0" smtClean="0"/>
              <a:t>会恢复，如果此时没有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算力将无法完成转账、投票等操作；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算力的抵押为实时交易，抵押后就可以利用，赎回需要三天冻结时间，三天后赎回的</a:t>
            </a:r>
            <a:r>
              <a:rPr lang="en-US" altLang="zh-CN" dirty="0" smtClean="0"/>
              <a:t>EOS</a:t>
            </a:r>
            <a:r>
              <a:rPr lang="zh-CN" altLang="en-US" dirty="0" smtClean="0"/>
              <a:t>退还到自己的账户；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抵押与赎回</a:t>
            </a:r>
            <a:r>
              <a:rPr lang="en-US" altLang="zh-CN" dirty="0" smtClean="0"/>
              <a:t>NET</a:t>
            </a:r>
            <a:r>
              <a:rPr lang="zh-CN" altLang="en-US" dirty="0" smtClean="0"/>
              <a:t>网络资源</a:t>
            </a:r>
            <a:endParaRPr lang="zh-CN" altLang="en-US" dirty="0"/>
          </a:p>
        </p:txBody>
      </p:sp>
      <p:pic>
        <p:nvPicPr>
          <p:cNvPr id="5122" name="Picture 2" descr="E:\Doc\eos简述\188759401007168898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2544582" cy="45259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00430" y="1643050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网络资源和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算力资源类似，均属于可恢复资源，抵押的总量用完后，大约</a:t>
            </a:r>
            <a:r>
              <a:rPr lang="en-US" altLang="zh-CN" dirty="0" smtClean="0"/>
              <a:t>24h</a:t>
            </a:r>
            <a:r>
              <a:rPr lang="zh-CN" altLang="en-US" dirty="0" smtClean="0"/>
              <a:t>后可恢复，抵押与赎回机制与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相同，抵押实时，赎回三天后到账；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EOS</a:t>
            </a:r>
            <a:r>
              <a:rPr lang="zh-CN" altLang="en-US" dirty="0" smtClean="0"/>
              <a:t>转账</a:t>
            </a:r>
            <a:endParaRPr lang="zh-CN" altLang="en-US" dirty="0"/>
          </a:p>
        </p:txBody>
      </p:sp>
      <p:pic>
        <p:nvPicPr>
          <p:cNvPr id="6146" name="Picture 2" descr="E:\Doc\eos简述\53273892583020340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2428892" cy="45259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72132" y="1643050"/>
            <a:ext cx="314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账户名称：</a:t>
            </a:r>
            <a:r>
              <a:rPr lang="en-US" altLang="zh-CN" dirty="0" smtClean="0"/>
              <a:t>EOS</a:t>
            </a:r>
            <a:r>
              <a:rPr lang="zh-CN" altLang="en-US" dirty="0" smtClean="0"/>
              <a:t>账户或交易所的</a:t>
            </a:r>
            <a:r>
              <a:rPr lang="en-US" altLang="zh-CN" dirty="0" smtClean="0"/>
              <a:t>EOS</a:t>
            </a:r>
            <a:r>
              <a:rPr lang="zh-CN" altLang="en-US" dirty="0" smtClean="0"/>
              <a:t>对应地址；</a:t>
            </a:r>
            <a:endParaRPr lang="en-US" altLang="zh-CN" dirty="0" smtClean="0"/>
          </a:p>
          <a:p>
            <a:r>
              <a:rPr lang="zh-CN" altLang="en-US" dirty="0" smtClean="0"/>
              <a:t>备注：就是备注信息，内容无所谓，必填；</a:t>
            </a:r>
            <a:endParaRPr lang="zh-CN" altLang="en-US" dirty="0"/>
          </a:p>
        </p:txBody>
      </p:sp>
      <p:pic>
        <p:nvPicPr>
          <p:cNvPr id="6" name="Picture 2" descr="E:\Doc\eos简述\微信图片_201809271642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6112" y="1500174"/>
            <a:ext cx="2544582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EOS</a:t>
            </a:r>
            <a:r>
              <a:rPr lang="zh-CN" altLang="en-US" dirty="0" smtClean="0"/>
              <a:t>账户投票</a:t>
            </a:r>
            <a:endParaRPr lang="zh-CN" altLang="en-US" dirty="0"/>
          </a:p>
        </p:txBody>
      </p:sp>
      <p:pic>
        <p:nvPicPr>
          <p:cNvPr id="7170" name="Picture 2" descr="E:\Doc\eos简述\17046186295969927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2544582" cy="45259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868" y="1500174"/>
            <a:ext cx="450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EOS</a:t>
            </a:r>
            <a:r>
              <a:rPr lang="zh-CN" altLang="en-US" dirty="0" smtClean="0"/>
              <a:t>账户可以投票给最多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个不同的</a:t>
            </a:r>
            <a:r>
              <a:rPr lang="en-US" altLang="zh-CN" dirty="0" smtClean="0"/>
              <a:t>EOS</a:t>
            </a:r>
            <a:r>
              <a:rPr lang="zh-CN" altLang="en-US" dirty="0" smtClean="0"/>
              <a:t>候选节点，可以随时更改；注意投票所用抵押的资源即就是之前抵押的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NET</a:t>
            </a:r>
            <a:r>
              <a:rPr lang="zh-CN" altLang="en-US" dirty="0" smtClean="0"/>
              <a:t>资源总合；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EOS</a:t>
            </a:r>
            <a:r>
              <a:rPr lang="zh-CN" altLang="en-US" dirty="0" smtClean="0"/>
              <a:t>账户竞拍</a:t>
            </a:r>
            <a:endParaRPr lang="zh-CN" altLang="en-US" dirty="0"/>
          </a:p>
        </p:txBody>
      </p:sp>
      <p:pic>
        <p:nvPicPr>
          <p:cNvPr id="8194" name="Picture 2" descr="E:\Doc\eos简述\28872938737288149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2544582" cy="45259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7554" y="1643050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EOS</a:t>
            </a:r>
            <a:r>
              <a:rPr lang="zh-CN" altLang="en-US" dirty="0" smtClean="0"/>
              <a:t>账户竞拍为长度小于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位的账户，</a:t>
            </a:r>
            <a:r>
              <a:rPr lang="en-US" altLang="zh-CN" dirty="0" smtClean="0"/>
              <a:t>0.0001EOS</a:t>
            </a:r>
            <a:r>
              <a:rPr lang="zh-CN" altLang="en-US" dirty="0" smtClean="0"/>
              <a:t>起拍，每次加价至少</a:t>
            </a:r>
            <a:r>
              <a:rPr lang="en-US" altLang="zh-CN" dirty="0" smtClean="0"/>
              <a:t>0.0001EOS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账户信息展示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3410791" cy="496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1428736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账户查询网址</a:t>
            </a:r>
            <a:endParaRPr lang="en-US" altLang="zh-CN" dirty="0" smtClean="0"/>
          </a:p>
          <a:p>
            <a:r>
              <a:rPr lang="en-US" altLang="zh-CN" dirty="0" smtClean="0"/>
              <a:t>http://eosmonitor.io/account/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398</Words>
  <PresentationFormat>全屏显示(4:3)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文档</vt:lpstr>
      <vt:lpstr>EOS简述</vt:lpstr>
      <vt:lpstr>EOS创建账户</vt:lpstr>
      <vt:lpstr>购买与出售ram</vt:lpstr>
      <vt:lpstr>抵押与赎回CPU算力</vt:lpstr>
      <vt:lpstr>抵押与赎回NET网络资源</vt:lpstr>
      <vt:lpstr>EOS转账</vt:lpstr>
      <vt:lpstr>EOS账户投票</vt:lpstr>
      <vt:lpstr>EOS账户竞拍</vt:lpstr>
      <vt:lpstr>账户信息展示</vt:lpstr>
      <vt:lpstr>本地节点命令行创建账户及交易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20</cp:revision>
  <dcterms:created xsi:type="dcterms:W3CDTF">2018-09-25T01:12:44Z</dcterms:created>
  <dcterms:modified xsi:type="dcterms:W3CDTF">2018-12-05T02:02:28Z</dcterms:modified>
</cp:coreProperties>
</file>