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57" r:id="rId5"/>
    <p:sldId id="265" r:id="rId6"/>
    <p:sldId id="259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716"/>
  </p:normalViewPr>
  <p:slideViewPr>
    <p:cSldViewPr>
      <p:cViewPr varScale="1">
        <p:scale>
          <a:sx n="74" d="100"/>
          <a:sy n="74" d="100"/>
        </p:scale>
        <p:origin x="11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 err="1" smtClean="0"/>
              <a:t>ChatBot</a:t>
            </a:r>
            <a:r>
              <a:rPr lang="pt-BR" altLang="pt-BR" sz="4400" dirty="0"/>
              <a:t/>
            </a:r>
            <a:br>
              <a:rPr lang="pt-BR" altLang="pt-BR" sz="4400" dirty="0"/>
            </a:br>
            <a:r>
              <a:rPr lang="pt-BR" altLang="pt-BR" sz="4400" dirty="0" smtClean="0"/>
              <a:t>Lucas LTDA</a:t>
            </a:r>
            <a:endParaRPr lang="pt-BR" altLang="pt-BR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 smtClean="0"/>
              <a:t>Alunos: Lucas </a:t>
            </a:r>
            <a:r>
              <a:rPr lang="pt-BR" altLang="pt-BR" sz="2000" dirty="0" err="1" smtClean="0"/>
              <a:t>Sens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Faht</a:t>
            </a:r>
            <a:endParaRPr lang="pt-BR" alt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05" y="1600200"/>
            <a:ext cx="6587590" cy="4525963"/>
          </a:xfrm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Tela</a:t>
            </a:r>
            <a:br>
              <a:rPr lang="pt-BR" dirty="0" smtClean="0"/>
            </a:br>
            <a:r>
              <a:rPr lang="pt-BR" sz="1600" dirty="0" smtClean="0"/>
              <a:t>(parte de cadastro)</a:t>
            </a:r>
            <a:endParaRPr lang="pt-BR" sz="16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97" y="1600200"/>
            <a:ext cx="644360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RF </a:t>
            </a:r>
            <a:r>
              <a:rPr lang="pt-BR" altLang="x-none" sz="2000" dirty="0" smtClean="0"/>
              <a:t>01 - </a:t>
            </a:r>
            <a:r>
              <a:rPr lang="pt-BR" altLang="x-none" sz="2000" dirty="0"/>
              <a:t>Permitir que o usuário interaja com o </a:t>
            </a:r>
            <a:r>
              <a:rPr lang="pt-BR" altLang="x-none" sz="2000" dirty="0" err="1"/>
              <a:t>chatterbot</a:t>
            </a:r>
            <a:r>
              <a:rPr lang="pt-BR" altLang="x-none" sz="2000" dirty="0"/>
              <a:t> na língua portuguesa;</a:t>
            </a:r>
          </a:p>
          <a:p>
            <a:pPr marL="457200" lvl="1" indent="0" eaLnBrk="1" hangingPunct="1">
              <a:buNone/>
            </a:pPr>
            <a:r>
              <a:rPr lang="pt-BR" altLang="x-none" sz="1600" dirty="0">
                <a:solidFill>
                  <a:srgbClr val="FF0000"/>
                </a:solidFill>
              </a:rPr>
              <a:t>Foi </a:t>
            </a:r>
            <a:r>
              <a:rPr lang="pt-BR" altLang="x-none" sz="1600" dirty="0" smtClean="0">
                <a:solidFill>
                  <a:srgbClr val="FF0000"/>
                </a:solidFill>
              </a:rPr>
              <a:t>desenvolvido;</a:t>
            </a:r>
            <a:endParaRPr lang="pt-BR" altLang="x-none" sz="1600" dirty="0">
              <a:solidFill>
                <a:srgbClr val="FF0000"/>
              </a:solidFill>
            </a:endParaRPr>
          </a:p>
          <a:p>
            <a:pPr eaLnBrk="1" hangingPunct="1"/>
            <a:r>
              <a:rPr lang="pt-BR" altLang="x-none" sz="2000" dirty="0" smtClean="0"/>
              <a:t>RF 02 </a:t>
            </a:r>
            <a:r>
              <a:rPr lang="pt-BR" altLang="x-none" sz="2000" dirty="0"/>
              <a:t>- Permitir que o </a:t>
            </a:r>
            <a:r>
              <a:rPr lang="pt-BR" altLang="x-none" sz="2000" dirty="0" err="1"/>
              <a:t>chatterbot</a:t>
            </a:r>
            <a:r>
              <a:rPr lang="pt-BR" altLang="x-none" sz="2000" dirty="0"/>
              <a:t> responda perguntas sobre a situação citada pelo cliente</a:t>
            </a:r>
            <a:r>
              <a:rPr lang="pt-BR" altLang="x-none" sz="2000" dirty="0" smtClean="0"/>
              <a:t>;</a:t>
            </a:r>
          </a:p>
          <a:p>
            <a:pPr eaLnBrk="1" hangingPunct="1"/>
            <a:r>
              <a:rPr lang="pt-BR" altLang="x-none" sz="1600" dirty="0" smtClean="0">
                <a:solidFill>
                  <a:srgbClr val="FF0000"/>
                </a:solidFill>
              </a:rPr>
              <a:t>  Foi desenvolvido;</a:t>
            </a:r>
            <a:endParaRPr lang="pt-BR" altLang="x-none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pt-BR" altLang="x-none" sz="2000" dirty="0" smtClean="0"/>
              <a:t>RF 03 </a:t>
            </a:r>
            <a:r>
              <a:rPr lang="pt-BR" altLang="x-none" sz="2000" dirty="0"/>
              <a:t>- Permitir a interação com o usuário a partir de </a:t>
            </a:r>
            <a:r>
              <a:rPr lang="pt-BR" altLang="x-none" sz="2000" dirty="0" smtClean="0"/>
              <a:t>hiperlinks;</a:t>
            </a:r>
            <a:endParaRPr lang="pt-BR" altLang="x-none" sz="2000" dirty="0"/>
          </a:p>
          <a:p>
            <a:pPr marL="457200" lvl="1" indent="0" eaLnBrk="1" hangingPunct="1">
              <a:buNone/>
            </a:pPr>
            <a:r>
              <a:rPr lang="pt-BR" altLang="x-none" sz="1600" dirty="0">
                <a:solidFill>
                  <a:srgbClr val="FF0000"/>
                </a:solidFill>
              </a:rPr>
              <a:t>Conforme cronograma ainda não chegamos nesta etapa;</a:t>
            </a:r>
          </a:p>
          <a:p>
            <a:pPr eaLnBrk="1" hangingPunct="1"/>
            <a:r>
              <a:rPr lang="pt-BR" altLang="x-none" sz="2000" dirty="0"/>
              <a:t>RF 04 - O início da interação com o usuário utilizando hiperlinks deve ser iniciado a partir do momento que o </a:t>
            </a:r>
            <a:r>
              <a:rPr lang="pt-BR" altLang="x-none" sz="2000" dirty="0" err="1"/>
              <a:t>chatterbot</a:t>
            </a:r>
            <a:r>
              <a:rPr lang="pt-BR" altLang="x-none" sz="2000" dirty="0"/>
              <a:t> não possuir resposta para um diálogo;</a:t>
            </a:r>
          </a:p>
          <a:p>
            <a:pPr marL="457200" lvl="1" indent="0" eaLnBrk="1" hangingPunct="1">
              <a:buNone/>
            </a:pPr>
            <a:r>
              <a:rPr lang="pt-BR" altLang="x-none" sz="1600" dirty="0">
                <a:solidFill>
                  <a:srgbClr val="FF0000"/>
                </a:solidFill>
              </a:rPr>
              <a:t>Conforme cronograma ainda não chegamos nesta etapa;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RF 05- </a:t>
            </a:r>
            <a:r>
              <a:rPr lang="pt-BR" sz="2000" dirty="0">
                <a:solidFill>
                  <a:srgbClr val="FF0000"/>
                </a:solidFill>
              </a:rPr>
              <a:t>Permitir que o usuário interaja com o </a:t>
            </a:r>
            <a:r>
              <a:rPr lang="pt-BR" sz="2000" dirty="0" err="1">
                <a:solidFill>
                  <a:srgbClr val="FF0000"/>
                </a:solidFill>
              </a:rPr>
              <a:t>chatterbot</a:t>
            </a:r>
            <a:r>
              <a:rPr lang="pt-BR" sz="2000" dirty="0">
                <a:solidFill>
                  <a:srgbClr val="FF0000"/>
                </a:solidFill>
              </a:rPr>
              <a:t> através de uma página web;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RF 06 A </a:t>
            </a:r>
            <a:r>
              <a:rPr lang="pt-BR" sz="2000" dirty="0">
                <a:solidFill>
                  <a:srgbClr val="FF0000"/>
                </a:solidFill>
              </a:rPr>
              <a:t>página web deve exibir o histórico da conversa durante o diálogo com o </a:t>
            </a:r>
            <a:r>
              <a:rPr lang="pt-BR" sz="2000" dirty="0" err="1" smtClean="0">
                <a:solidFill>
                  <a:srgbClr val="FF0000"/>
                </a:solidFill>
              </a:rPr>
              <a:t>chatterbot</a:t>
            </a:r>
            <a:r>
              <a:rPr lang="pt-BR" sz="2000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75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RNF01 - Utilizar a linguagem de programação Java para o desenvolvimento do </a:t>
            </a:r>
            <a:r>
              <a:rPr lang="pt-BR" altLang="x-none" sz="2000" dirty="0" err="1" smtClean="0"/>
              <a:t>back-end</a:t>
            </a:r>
            <a:r>
              <a:rPr lang="pt-BR" altLang="x-none" sz="2000" dirty="0" smtClean="0"/>
              <a:t> e da interface; </a:t>
            </a:r>
            <a:endParaRPr lang="pt-BR" altLang="x-none" sz="2000" dirty="0"/>
          </a:p>
          <a:p>
            <a:pPr eaLnBrk="1" hangingPunct="1"/>
            <a:endParaRPr lang="pt-BR" altLang="x-none" sz="2000" dirty="0"/>
          </a:p>
          <a:p>
            <a:pPr eaLnBrk="1" hangingPunct="1"/>
            <a:r>
              <a:rPr lang="pt-BR" altLang="x-none" sz="2000" dirty="0"/>
              <a:t>RNF02 -Utilizar o banco de dados MySQL para simular a base de dados de um software para gestão </a:t>
            </a:r>
            <a:r>
              <a:rPr lang="pt-BR" altLang="x-none" sz="2000" dirty="0" smtClean="0"/>
              <a:t>hospitalar</a:t>
            </a:r>
            <a:r>
              <a:rPr lang="pt-BR" altLang="x-none" sz="2000" dirty="0" smtClean="0"/>
              <a:t>;</a:t>
            </a:r>
          </a:p>
          <a:p>
            <a:pPr eaLnBrk="1" hangingPunct="1"/>
            <a:endParaRPr lang="pt-BR" altLang="x-none" sz="2000" dirty="0"/>
          </a:p>
          <a:p>
            <a:pPr eaLnBrk="1" hangingPunct="1"/>
            <a:r>
              <a:rPr lang="pt-BR" altLang="x-none" sz="2000" dirty="0" smtClean="0">
                <a:solidFill>
                  <a:srgbClr val="FF0000"/>
                </a:solidFill>
              </a:rPr>
              <a:t> RNF03 </a:t>
            </a:r>
            <a:r>
              <a:rPr lang="pt-BR" altLang="x-none" sz="2000" dirty="0">
                <a:solidFill>
                  <a:srgbClr val="FF0000"/>
                </a:solidFill>
              </a:rPr>
              <a:t>- Utilizar o interpretador </a:t>
            </a:r>
            <a:r>
              <a:rPr lang="pt-BR" altLang="x-none" sz="2000" dirty="0" err="1">
                <a:solidFill>
                  <a:srgbClr val="FF0000"/>
                </a:solidFill>
              </a:rPr>
              <a:t>Program</a:t>
            </a:r>
            <a:r>
              <a:rPr lang="pt-BR" altLang="x-none" sz="2000" dirty="0">
                <a:solidFill>
                  <a:srgbClr val="FF0000"/>
                </a:solidFill>
              </a:rPr>
              <a:t> AB para interpretar a base de conhecimento </a:t>
            </a:r>
            <a:r>
              <a:rPr lang="pt-BR" altLang="x-none" sz="2000" dirty="0" smtClean="0">
                <a:solidFill>
                  <a:srgbClr val="FF0000"/>
                </a:solidFill>
              </a:rPr>
              <a:t>AIML;</a:t>
            </a:r>
            <a:endParaRPr lang="pt-BR" altLang="x-none" sz="2000" dirty="0">
              <a:solidFill>
                <a:srgbClr val="FF0000"/>
              </a:solidFill>
            </a:endParaRPr>
          </a:p>
          <a:p>
            <a:pPr eaLnBrk="1" hangingPunct="1"/>
            <a:endParaRPr lang="pt-BR" altLang="x-none" sz="2000" dirty="0">
              <a:solidFill>
                <a:srgbClr val="FF0000"/>
              </a:solidFill>
            </a:endParaRPr>
          </a:p>
          <a:p>
            <a:pPr eaLnBrk="1" hangingPunct="1"/>
            <a:r>
              <a:rPr lang="pt-BR" altLang="x-none" sz="2000" dirty="0">
                <a:solidFill>
                  <a:srgbClr val="FF0000"/>
                </a:solidFill>
              </a:rPr>
              <a:t>RNF04 - Criar uma base de conhecimento utilizando a linguagem AIML </a:t>
            </a:r>
            <a:r>
              <a:rPr lang="pt-BR" altLang="x-none" sz="2000" dirty="0" smtClean="0">
                <a:solidFill>
                  <a:srgbClr val="FF0000"/>
                </a:solidFill>
              </a:rPr>
              <a:t>;</a:t>
            </a:r>
            <a:endParaRPr lang="pt-BR" altLang="x-none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64904"/>
            <a:ext cx="8363272" cy="2952328"/>
          </a:xfrm>
        </p:spPr>
      </p:pic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o projeto para rodar em uma página web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Utilizar a linguagem AIML;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Buscar exemplos de aplicações que utilizem a tecnologia que apresenta dificuldade em ser utilizada;</a:t>
            </a:r>
          </a:p>
          <a:p>
            <a:endParaRPr lang="pt-BR" dirty="0"/>
          </a:p>
          <a:p>
            <a:r>
              <a:rPr lang="pt-BR" dirty="0" smtClean="0"/>
              <a:t>Buscar alternativas de uso;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8063</TotalTime>
  <Words>256</Words>
  <Application>Microsoft Office PowerPoint</Application>
  <PresentationFormat>Apresentação na tela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Design padrão</vt:lpstr>
      <vt:lpstr>ChatBot Lucas LTDA</vt:lpstr>
      <vt:lpstr>Projeto das telas</vt:lpstr>
      <vt:lpstr>Projeto de Tela (parte de cadastro)</vt:lpstr>
      <vt:lpstr>Requisitos funcionais</vt:lpstr>
      <vt:lpstr>Requisitos funcionais</vt:lpstr>
      <vt:lpstr>Requisitos não funcionais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Usuário do Windows</cp:lastModifiedBy>
  <cp:revision>29</cp:revision>
  <dcterms:created xsi:type="dcterms:W3CDTF">2012-05-08T00:10:24Z</dcterms:created>
  <dcterms:modified xsi:type="dcterms:W3CDTF">2018-05-14T23:12:26Z</dcterms:modified>
</cp:coreProperties>
</file>