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6" r:id="rId5"/>
    <p:sldId id="265" r:id="rId6"/>
    <p:sldId id="269" r:id="rId7"/>
    <p:sldId id="260" r:id="rId8"/>
    <p:sldId id="262" r:id="rId9"/>
    <p:sldId id="263" r:id="rId10"/>
    <p:sldId id="270" r:id="rId11"/>
    <p:sldId id="264" r:id="rId12"/>
    <p:sldId id="267" r:id="rId13"/>
    <p:sldId id="268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1FC32-302D-416B-AD27-0AE95F45FE63}" v="55" dt="2022-12-05T07:50:08.805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89911" autoAdjust="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19110633@office.khu.ac.kr" userId="8e9b3003-abae-4d79-af14-540fb330da25" providerId="ADAL" clId="{57A1FC32-302D-416B-AD27-0AE95F45FE63}"/>
    <pc:docChg chg="undo custSel addSld delSld modSld sldOrd">
      <pc:chgData name="2019110633@office.khu.ac.kr" userId="8e9b3003-abae-4d79-af14-540fb330da25" providerId="ADAL" clId="{57A1FC32-302D-416B-AD27-0AE95F45FE63}" dt="2022-12-05T07:50:43.077" v="777" actId="20577"/>
      <pc:docMkLst>
        <pc:docMk/>
      </pc:docMkLst>
      <pc:sldChg chg="modSp mod">
        <pc:chgData name="2019110633@office.khu.ac.kr" userId="8e9b3003-abae-4d79-af14-540fb330da25" providerId="ADAL" clId="{57A1FC32-302D-416B-AD27-0AE95F45FE63}" dt="2022-12-05T07:09:26.927" v="82" actId="20577"/>
        <pc:sldMkLst>
          <pc:docMk/>
          <pc:sldMk cId="1851896080" sldId="258"/>
        </pc:sldMkLst>
        <pc:spChg chg="mod">
          <ac:chgData name="2019110633@office.khu.ac.kr" userId="8e9b3003-abae-4d79-af14-540fb330da25" providerId="ADAL" clId="{57A1FC32-302D-416B-AD27-0AE95F45FE63}" dt="2022-12-05T07:09:26.927" v="82" actId="20577"/>
          <ac:spMkLst>
            <pc:docMk/>
            <pc:sldMk cId="1851896080" sldId="258"/>
            <ac:spMk id="3" creationId="{00000000-0000-0000-0000-000000000000}"/>
          </ac:spMkLst>
        </pc:spChg>
      </pc:sldChg>
      <pc:sldChg chg="delSp mod">
        <pc:chgData name="2019110633@office.khu.ac.kr" userId="8e9b3003-abae-4d79-af14-540fb330da25" providerId="ADAL" clId="{57A1FC32-302D-416B-AD27-0AE95F45FE63}" dt="2022-12-05T07:09:39.296" v="84" actId="478"/>
        <pc:sldMkLst>
          <pc:docMk/>
          <pc:sldMk cId="997860157" sldId="259"/>
        </pc:sldMkLst>
        <pc:spChg chg="del">
          <ac:chgData name="2019110633@office.khu.ac.kr" userId="8e9b3003-abae-4d79-af14-540fb330da25" providerId="ADAL" clId="{57A1FC32-302D-416B-AD27-0AE95F45FE63}" dt="2022-12-05T07:09:35.925" v="83" actId="478"/>
          <ac:spMkLst>
            <pc:docMk/>
            <pc:sldMk cId="997860157" sldId="259"/>
            <ac:spMk id="6" creationId="{0BD9743A-49CB-DC73-CF91-8A263444CD23}"/>
          </ac:spMkLst>
        </pc:spChg>
        <pc:spChg chg="del">
          <ac:chgData name="2019110633@office.khu.ac.kr" userId="8e9b3003-abae-4d79-af14-540fb330da25" providerId="ADAL" clId="{57A1FC32-302D-416B-AD27-0AE95F45FE63}" dt="2022-12-05T07:09:39.296" v="84" actId="478"/>
          <ac:spMkLst>
            <pc:docMk/>
            <pc:sldMk cId="997860157" sldId="259"/>
            <ac:spMk id="13" creationId="{A5993D3A-F663-5C3E-D14B-593B1B0F6BB1}"/>
          </ac:spMkLst>
        </pc:spChg>
      </pc:sldChg>
      <pc:sldChg chg="modSp mod ord">
        <pc:chgData name="2019110633@office.khu.ac.kr" userId="8e9b3003-abae-4d79-af14-540fb330da25" providerId="ADAL" clId="{57A1FC32-302D-416B-AD27-0AE95F45FE63}" dt="2022-12-05T07:18:19.953" v="450" actId="20577"/>
        <pc:sldMkLst>
          <pc:docMk/>
          <pc:sldMk cId="384888077" sldId="260"/>
        </pc:sldMkLst>
        <pc:spChg chg="mod">
          <ac:chgData name="2019110633@office.khu.ac.kr" userId="8e9b3003-abae-4d79-af14-540fb330da25" providerId="ADAL" clId="{57A1FC32-302D-416B-AD27-0AE95F45FE63}" dt="2022-12-05T07:18:19.953" v="450" actId="20577"/>
          <ac:spMkLst>
            <pc:docMk/>
            <pc:sldMk cId="384888077" sldId="260"/>
            <ac:spMk id="2" creationId="{00000000-0000-0000-0000-000000000000}"/>
          </ac:spMkLst>
        </pc:spChg>
      </pc:sldChg>
      <pc:sldChg chg="del">
        <pc:chgData name="2019110633@office.khu.ac.kr" userId="8e9b3003-abae-4d79-af14-540fb330da25" providerId="ADAL" clId="{57A1FC32-302D-416B-AD27-0AE95F45FE63}" dt="2022-12-05T07:18:06.643" v="436" actId="47"/>
        <pc:sldMkLst>
          <pc:docMk/>
          <pc:sldMk cId="4237039325" sldId="261"/>
        </pc:sldMkLst>
      </pc:sldChg>
      <pc:sldChg chg="addSp modSp mod">
        <pc:chgData name="2019110633@office.khu.ac.kr" userId="8e9b3003-abae-4d79-af14-540fb330da25" providerId="ADAL" clId="{57A1FC32-302D-416B-AD27-0AE95F45FE63}" dt="2022-12-05T07:20:27.271" v="457" actId="1076"/>
        <pc:sldMkLst>
          <pc:docMk/>
          <pc:sldMk cId="3514341159" sldId="262"/>
        </pc:sldMkLst>
        <pc:picChg chg="add mod">
          <ac:chgData name="2019110633@office.khu.ac.kr" userId="8e9b3003-abae-4d79-af14-540fb330da25" providerId="ADAL" clId="{57A1FC32-302D-416B-AD27-0AE95F45FE63}" dt="2022-12-05T07:20:24.260" v="456" actId="1076"/>
          <ac:picMkLst>
            <pc:docMk/>
            <pc:sldMk cId="3514341159" sldId="262"/>
            <ac:picMk id="5" creationId="{DC659A10-B703-4090-2893-08E43924C206}"/>
          </ac:picMkLst>
        </pc:picChg>
        <pc:picChg chg="mod">
          <ac:chgData name="2019110633@office.khu.ac.kr" userId="8e9b3003-abae-4d79-af14-540fb330da25" providerId="ADAL" clId="{57A1FC32-302D-416B-AD27-0AE95F45FE63}" dt="2022-12-05T07:20:27.271" v="457" actId="1076"/>
          <ac:picMkLst>
            <pc:docMk/>
            <pc:sldMk cId="3514341159" sldId="262"/>
            <ac:picMk id="8" creationId="{668DBCF4-D347-218D-4B30-B1B8332E42EB}"/>
          </ac:picMkLst>
        </pc:picChg>
      </pc:sldChg>
      <pc:sldChg chg="modSp mod">
        <pc:chgData name="2019110633@office.khu.ac.kr" userId="8e9b3003-abae-4d79-af14-540fb330da25" providerId="ADAL" clId="{57A1FC32-302D-416B-AD27-0AE95F45FE63}" dt="2022-12-05T07:50:43.077" v="777" actId="20577"/>
        <pc:sldMkLst>
          <pc:docMk/>
          <pc:sldMk cId="3046085847" sldId="263"/>
        </pc:sldMkLst>
        <pc:spChg chg="mod">
          <ac:chgData name="2019110633@office.khu.ac.kr" userId="8e9b3003-abae-4d79-af14-540fb330da25" providerId="ADAL" clId="{57A1FC32-302D-416B-AD27-0AE95F45FE63}" dt="2022-12-05T07:50:43.077" v="777" actId="20577"/>
          <ac:spMkLst>
            <pc:docMk/>
            <pc:sldMk cId="3046085847" sldId="263"/>
            <ac:spMk id="2" creationId="{00000000-0000-0000-0000-000000000000}"/>
          </ac:spMkLst>
        </pc:spChg>
      </pc:sldChg>
      <pc:sldChg chg="ord">
        <pc:chgData name="2019110633@office.khu.ac.kr" userId="8e9b3003-abae-4d79-af14-540fb330da25" providerId="ADAL" clId="{57A1FC32-302D-416B-AD27-0AE95F45FE63}" dt="2022-12-05T07:09:53.206" v="86"/>
        <pc:sldMkLst>
          <pc:docMk/>
          <pc:sldMk cId="2822598965" sldId="265"/>
        </pc:sldMkLst>
      </pc:sldChg>
      <pc:sldChg chg="ord">
        <pc:chgData name="2019110633@office.khu.ac.kr" userId="8e9b3003-abae-4d79-af14-540fb330da25" providerId="ADAL" clId="{57A1FC32-302D-416B-AD27-0AE95F45FE63}" dt="2022-12-05T07:09:56.758" v="88"/>
        <pc:sldMkLst>
          <pc:docMk/>
          <pc:sldMk cId="4155348868" sldId="266"/>
        </pc:sldMkLst>
      </pc:sldChg>
      <pc:sldChg chg="addSp delSp modSp new mod">
        <pc:chgData name="2019110633@office.khu.ac.kr" userId="8e9b3003-abae-4d79-af14-540fb330da25" providerId="ADAL" clId="{57A1FC32-302D-416B-AD27-0AE95F45FE63}" dt="2022-12-05T07:30:15.562" v="478" actId="21"/>
        <pc:sldMkLst>
          <pc:docMk/>
          <pc:sldMk cId="3907813684" sldId="269"/>
        </pc:sldMkLst>
        <pc:spChg chg="mod">
          <ac:chgData name="2019110633@office.khu.ac.kr" userId="8e9b3003-abae-4d79-af14-540fb330da25" providerId="ADAL" clId="{57A1FC32-302D-416B-AD27-0AE95F45FE63}" dt="2022-12-05T07:12:44.347" v="127" actId="26606"/>
          <ac:spMkLst>
            <pc:docMk/>
            <pc:sldMk cId="3907813684" sldId="269"/>
            <ac:spMk id="2" creationId="{9156696B-0518-73E1-D77C-3D82900737D7}"/>
          </ac:spMkLst>
        </pc:spChg>
        <pc:spChg chg="mod">
          <ac:chgData name="2019110633@office.khu.ac.kr" userId="8e9b3003-abae-4d79-af14-540fb330da25" providerId="ADAL" clId="{57A1FC32-302D-416B-AD27-0AE95F45FE63}" dt="2022-12-05T07:30:15.562" v="478" actId="21"/>
          <ac:spMkLst>
            <pc:docMk/>
            <pc:sldMk cId="3907813684" sldId="269"/>
            <ac:spMk id="3" creationId="{864A1A12-EB80-E1CA-0698-4536435E05BE}"/>
          </ac:spMkLst>
        </pc:spChg>
        <pc:spChg chg="del">
          <ac:chgData name="2019110633@office.khu.ac.kr" userId="8e9b3003-abae-4d79-af14-540fb330da25" providerId="ADAL" clId="{57A1FC32-302D-416B-AD27-0AE95F45FE63}" dt="2022-12-05T07:10:29.882" v="103" actId="478"/>
          <ac:spMkLst>
            <pc:docMk/>
            <pc:sldMk cId="3907813684" sldId="269"/>
            <ac:spMk id="4" creationId="{8DA6B6C6-A5C8-88A0-9968-A787B105F276}"/>
          </ac:spMkLst>
        </pc:spChg>
        <pc:picChg chg="add mod">
          <ac:chgData name="2019110633@office.khu.ac.kr" userId="8e9b3003-abae-4d79-af14-540fb330da25" providerId="ADAL" clId="{57A1FC32-302D-416B-AD27-0AE95F45FE63}" dt="2022-12-05T07:16:08.926" v="435" actId="1076"/>
          <ac:picMkLst>
            <pc:docMk/>
            <pc:sldMk cId="3907813684" sldId="269"/>
            <ac:picMk id="1026" creationId="{9B4FEF5C-7981-32D8-DC5B-9D155DFCD926}"/>
          </ac:picMkLst>
        </pc:picChg>
      </pc:sldChg>
      <pc:sldChg chg="addSp delSp modSp new mod ord modClrScheme chgLayout">
        <pc:chgData name="2019110633@office.khu.ac.kr" userId="8e9b3003-abae-4d79-af14-540fb330da25" providerId="ADAL" clId="{57A1FC32-302D-416B-AD27-0AE95F45FE63}" dt="2022-12-05T07:50:31.461" v="767"/>
        <pc:sldMkLst>
          <pc:docMk/>
          <pc:sldMk cId="1993832607" sldId="270"/>
        </pc:sldMkLst>
        <pc:spChg chg="mod">
          <ac:chgData name="2019110633@office.khu.ac.kr" userId="8e9b3003-abae-4d79-af14-540fb330da25" providerId="ADAL" clId="{57A1FC32-302D-416B-AD27-0AE95F45FE63}" dt="2022-12-05T07:49:18.614" v="502" actId="26606"/>
          <ac:spMkLst>
            <pc:docMk/>
            <pc:sldMk cId="1993832607" sldId="270"/>
            <ac:spMk id="2" creationId="{8F72C5A9-5884-0838-4597-54E3B26F337E}"/>
          </ac:spMkLst>
        </pc:spChg>
        <pc:spChg chg="del">
          <ac:chgData name="2019110633@office.khu.ac.kr" userId="8e9b3003-abae-4d79-af14-540fb330da25" providerId="ADAL" clId="{57A1FC32-302D-416B-AD27-0AE95F45FE63}" dt="2022-12-05T07:49:09.726" v="497"/>
          <ac:spMkLst>
            <pc:docMk/>
            <pc:sldMk cId="1993832607" sldId="270"/>
            <ac:spMk id="3" creationId="{EF96854F-CD06-AD63-9C0F-7E1F62374562}"/>
          </ac:spMkLst>
        </pc:spChg>
        <pc:spChg chg="add mod">
          <ac:chgData name="2019110633@office.khu.ac.kr" userId="8e9b3003-abae-4d79-af14-540fb330da25" providerId="ADAL" clId="{57A1FC32-302D-416B-AD27-0AE95F45FE63}" dt="2022-12-05T07:50:08.821" v="763" actId="20577"/>
          <ac:spMkLst>
            <pc:docMk/>
            <pc:sldMk cId="1993832607" sldId="270"/>
            <ac:spMk id="10" creationId="{56C8FD00-BD8D-B01E-6595-6C65AF4B74C0}"/>
          </ac:spMkLst>
        </pc:spChg>
        <pc:picChg chg="add mod">
          <ac:chgData name="2019110633@office.khu.ac.kr" userId="8e9b3003-abae-4d79-af14-540fb330da25" providerId="ADAL" clId="{57A1FC32-302D-416B-AD27-0AE95F45FE63}" dt="2022-12-05T07:49:18.614" v="502" actId="26606"/>
          <ac:picMkLst>
            <pc:docMk/>
            <pc:sldMk cId="1993832607" sldId="270"/>
            <ac:picMk id="5" creationId="{3439DE49-9CDB-AB7A-209C-EC4DE1377597}"/>
          </ac:picMkLst>
        </pc:picChg>
      </pc:sldChg>
      <pc:sldChg chg="modSp new del mod">
        <pc:chgData name="2019110633@office.khu.ac.kr" userId="8e9b3003-abae-4d79-af14-540fb330da25" providerId="ADAL" clId="{57A1FC32-302D-416B-AD27-0AE95F45FE63}" dt="2022-12-05T07:46:29.233" v="479" actId="47"/>
        <pc:sldMkLst>
          <pc:docMk/>
          <pc:sldMk cId="2687052322" sldId="270"/>
        </pc:sldMkLst>
        <pc:spChg chg="mod">
          <ac:chgData name="2019110633@office.khu.ac.kr" userId="8e9b3003-abae-4d79-af14-540fb330da25" providerId="ADAL" clId="{57A1FC32-302D-416B-AD27-0AE95F45FE63}" dt="2022-12-05T07:22:07.331" v="476" actId="20577"/>
          <ac:spMkLst>
            <pc:docMk/>
            <pc:sldMk cId="2687052322" sldId="270"/>
            <ac:spMk id="2" creationId="{F11EA4C4-6DF8-7959-793A-042453D33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2022년 12월 5일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004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27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프레젠테이션을 통해 참가자가 얻는 혜택: 성인 학습자는 주제가 얼마나 중요한지 또는 왜 중요한지를 알면 주제에 더 관심을 가집니다.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발표자의 주제에 대한 전문 지식 수준: 해당 분야에 대한 자격을 간단히 설명하거나 참가자가 발표자의 발표를 들어야 하는 이유를 설명합니다.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880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59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753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05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9t/nsm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movie.naver.com/movie/point/af/list.nav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OTT </a:t>
            </a:r>
            <a:r>
              <a:rPr lang="ko-KR" altLang="en-US" dirty="0"/>
              <a:t>서비스를 위한 추천 알고리즘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컴퓨터공학과 </a:t>
            </a:r>
            <a:r>
              <a:rPr lang="en-US" altLang="ko-KR" dirty="0"/>
              <a:t>2019110633</a:t>
            </a:r>
            <a:r>
              <a:rPr lang="ko-KR" altLang="en-US" dirty="0"/>
              <a:t> 이상혁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2C5A9-5884-0838-4597-54E3B26F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6C8FD00-BD8D-B01E-6595-6C65AF4B7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/>
          <a:p>
            <a:r>
              <a:rPr lang="ko-KR" altLang="en-US" dirty="0"/>
              <a:t>오른쪽과 같이 영화</a:t>
            </a:r>
            <a:r>
              <a:rPr lang="en-US" altLang="ko-KR" dirty="0"/>
              <a:t>, </a:t>
            </a:r>
            <a:r>
              <a:rPr lang="ko-KR" altLang="en-US" dirty="0"/>
              <a:t>평균 감정 점수</a:t>
            </a:r>
            <a:r>
              <a:rPr lang="en-US" altLang="ko-KR" dirty="0"/>
              <a:t>, </a:t>
            </a:r>
            <a:r>
              <a:rPr lang="ko-KR" altLang="en-US" dirty="0"/>
              <a:t>본 사람들의 수로 나뉜다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해당 결과물을 기반으로 사용자 </a:t>
            </a:r>
            <a:r>
              <a:rPr lang="en-US" altLang="ko-KR" dirty="0"/>
              <a:t>SNS </a:t>
            </a:r>
            <a:r>
              <a:rPr lang="ko-KR" altLang="en-US" dirty="0"/>
              <a:t>데이터의 감정분석을 통해 평균 점수가 높은 것을 추천한다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439DE49-9CDB-AB7A-209C-EC4DE13775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979929"/>
            <a:ext cx="5384800" cy="2880867"/>
          </a:xfrm>
          <a:noFill/>
        </p:spPr>
      </p:pic>
    </p:spTree>
    <p:extLst>
      <p:ext uri="{BB962C8B-B14F-4D97-AF65-F5344CB8AC3E}">
        <p14:creationId xmlns:p14="http://schemas.microsoft.com/office/powerpoint/2010/main" val="199383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8C559A-723D-C2CA-275A-5CF81CAB5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483" y="2298573"/>
            <a:ext cx="6816942" cy="3692434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4174D9-8401-71E2-A060-FBE9670B0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5" y="3332336"/>
            <a:ext cx="3887382" cy="147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972800" cy="4341875"/>
          </a:xfrm>
        </p:spPr>
        <p:txBody>
          <a:bodyPr rtlCol="0"/>
          <a:lstStyle/>
          <a:p>
            <a:pPr rtl="0"/>
            <a:r>
              <a:rPr lang="en-US" altLang="ko-KR" dirty="0"/>
              <a:t>Problems</a:t>
            </a:r>
          </a:p>
          <a:p>
            <a:pPr rtl="0"/>
            <a:endParaRPr lang="en-US" altLang="ko-KR" dirty="0"/>
          </a:p>
          <a:p>
            <a:pPr lvl="1"/>
            <a:r>
              <a:rPr lang="ko-KR" altLang="en-US" dirty="0"/>
              <a:t>사용자의 </a:t>
            </a:r>
            <a:r>
              <a:rPr lang="en-US" altLang="ko-KR" dirty="0"/>
              <a:t>SNS word data</a:t>
            </a:r>
            <a:r>
              <a:rPr lang="ko-KR" altLang="en-US" dirty="0"/>
              <a:t>만 수집하다 보니 </a:t>
            </a:r>
            <a:r>
              <a:rPr lang="en-US" altLang="ko-KR" dirty="0"/>
              <a:t>data</a:t>
            </a:r>
            <a:r>
              <a:rPr lang="ko-KR" altLang="en-US" dirty="0"/>
              <a:t>가 없는 경우 추천이 불가</a:t>
            </a:r>
            <a:endParaRPr lang="en-US" altLang="ko-KR" dirty="0"/>
          </a:p>
          <a:p>
            <a:pPr lvl="2"/>
            <a:r>
              <a:rPr lang="ko-KR" altLang="en-US" dirty="0"/>
              <a:t>해결 방안</a:t>
            </a:r>
            <a:r>
              <a:rPr lang="en-US" altLang="ko-KR" dirty="0"/>
              <a:t>: word data </a:t>
            </a:r>
            <a:r>
              <a:rPr lang="ko-KR" altLang="en-US" dirty="0"/>
              <a:t>뿐 아니라 이미지 또는 영상까지 데이터 확보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인스타그램의 주기적인 시스템 업데이트로 인한 </a:t>
            </a:r>
            <a:r>
              <a:rPr lang="ko-KR" altLang="en-US" dirty="0" err="1"/>
              <a:t>크롤링</a:t>
            </a:r>
            <a:r>
              <a:rPr lang="ko-KR" altLang="en-US" dirty="0"/>
              <a:t> 불가 문제</a:t>
            </a:r>
            <a:endParaRPr lang="en-US" altLang="ko-KR" dirty="0"/>
          </a:p>
          <a:p>
            <a:pPr lvl="2"/>
            <a:r>
              <a:rPr lang="ko-KR" altLang="en-US" dirty="0"/>
              <a:t>해결 방안</a:t>
            </a:r>
            <a:r>
              <a:rPr lang="en-US" altLang="ko-KR" dirty="0"/>
              <a:t>: </a:t>
            </a:r>
            <a:r>
              <a:rPr lang="ko-KR" altLang="en-US" dirty="0"/>
              <a:t>주기적인 확인 또는 다른 대체제로 다른 </a:t>
            </a:r>
            <a:r>
              <a:rPr lang="en-US" altLang="ko-KR" dirty="0"/>
              <a:t>SNS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속도가 너무 느린 문제</a:t>
            </a:r>
            <a:endParaRPr lang="en-US" altLang="ko-KR" dirty="0"/>
          </a:p>
          <a:p>
            <a:pPr lvl="2"/>
            <a:r>
              <a:rPr lang="ko-KR" altLang="en-US" dirty="0"/>
              <a:t>해결 방안</a:t>
            </a:r>
            <a:r>
              <a:rPr lang="en-US" altLang="ko-KR" dirty="0"/>
              <a:t>: </a:t>
            </a:r>
            <a:r>
              <a:rPr lang="ko-KR" altLang="en-US" dirty="0"/>
              <a:t>최적화 필요</a:t>
            </a:r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09160" y="2895600"/>
            <a:ext cx="2773680" cy="1066800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sz="2000" dirty="0"/>
              <a:t>Introduction</a:t>
            </a:r>
          </a:p>
          <a:p>
            <a:pPr rtl="0"/>
            <a:endParaRPr lang="en-US" altLang="ko-KR" sz="2000" dirty="0"/>
          </a:p>
          <a:p>
            <a:pPr rtl="0"/>
            <a:r>
              <a:rPr lang="en-US" altLang="ko-KR" sz="2000" dirty="0"/>
              <a:t>UML Diagram</a:t>
            </a:r>
          </a:p>
          <a:p>
            <a:pPr rtl="0"/>
            <a:endParaRPr lang="en-US" altLang="ko-KR" sz="2000" dirty="0"/>
          </a:p>
          <a:p>
            <a:pPr rtl="0"/>
            <a:r>
              <a:rPr lang="en-US" altLang="ko-KR" sz="2000" dirty="0"/>
              <a:t>Related Works</a:t>
            </a:r>
          </a:p>
          <a:p>
            <a:pPr rtl="0"/>
            <a:endParaRPr lang="en-US" altLang="ko-KR" sz="2000" dirty="0"/>
          </a:p>
          <a:p>
            <a:pPr rtl="0"/>
            <a:r>
              <a:rPr lang="en-US" altLang="ko-KR" sz="2000" dirty="0"/>
              <a:t>Method</a:t>
            </a:r>
          </a:p>
          <a:p>
            <a:pPr marL="109728" indent="0" rtl="0">
              <a:buNone/>
            </a:pPr>
            <a:endParaRPr lang="en-US" altLang="ko-KR" sz="2000" dirty="0"/>
          </a:p>
          <a:p>
            <a:pPr rtl="0"/>
            <a:r>
              <a:rPr lang="en-US" altLang="ko-KR" sz="2000" dirty="0"/>
              <a:t>Results</a:t>
            </a:r>
          </a:p>
          <a:p>
            <a:pPr rtl="0"/>
            <a:endParaRPr lang="en-US" altLang="ko-KR" sz="2000" dirty="0"/>
          </a:p>
          <a:p>
            <a:pPr rtl="0"/>
            <a:r>
              <a:rPr lang="en-US" altLang="ko-KR" sz="2000" dirty="0"/>
              <a:t>Conclusion</a:t>
            </a:r>
          </a:p>
          <a:p>
            <a:pPr rt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2516CEBD-8E1A-4388-AF34-334675F0A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89" y="2510425"/>
            <a:ext cx="5863275" cy="3101236"/>
          </a:xfrm>
        </p:spPr>
      </p:pic>
      <p:pic>
        <p:nvPicPr>
          <p:cNvPr id="1028" name="Picture 4" descr="인스타도 손뗀다… 불신의 늪에 빠진 AI 알고리즘 - 조선일보">
            <a:extLst>
              <a:ext uri="{FF2B5EF4-FFF2-40B4-BE49-F238E27FC236}">
                <a16:creationId xmlns:a16="http://schemas.microsoft.com/office/drawing/2014/main" id="{FC8D2C27-8067-FF70-36CE-7E7583D7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95" y="1448344"/>
            <a:ext cx="3928458" cy="290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dirty="0"/>
              <a:t>Diagrams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System Architecture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B82744-0A5F-0A34-4E4C-235716C34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8488" y="2824448"/>
            <a:ext cx="7228298" cy="3090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dirty="0"/>
              <a:t>Diagrams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Sequence diagram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51B11CF-DCC0-4416-5D1E-9A2E0A1B6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831" y="2704934"/>
            <a:ext cx="7568505" cy="3519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6696B-0518-73E1-D77C-3D829007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Related 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1A12-EB80-E1CA-0698-4536435E0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>
            <a:normAutofit/>
          </a:bodyPr>
          <a:lstStyle/>
          <a:p>
            <a:r>
              <a:rPr lang="en-US" altLang="ko-KR" dirty="0"/>
              <a:t>[LSTM Networks]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기존 </a:t>
            </a:r>
            <a:r>
              <a:rPr lang="en-US" altLang="ko-KR" dirty="0"/>
              <a:t>RNN</a:t>
            </a:r>
            <a:r>
              <a:rPr lang="ko-KR" altLang="en-US" dirty="0"/>
              <a:t>에서 가장 단점이었던 시간이 오래 지남에 따라 이전에 쓰인 문맥을 다시 사용할 수 없다는 점을 극복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forget, input, cell, output</a:t>
            </a:r>
            <a:r>
              <a:rPr lang="ko-KR" altLang="en-US" dirty="0"/>
              <a:t>의 단계를 거쳐 필요 없는 것과 필요한 것을 구분하여 사용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1026" name="Picture 2" descr="The repeating module in an LSTM contains four interacting layers">
            <a:extLst>
              <a:ext uri="{FF2B5EF4-FFF2-40B4-BE49-F238E27FC236}">
                <a16:creationId xmlns:a16="http://schemas.microsoft.com/office/drawing/2014/main" id="{9B4FEF5C-7981-32D8-DC5B-9D155DFC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7462" y="2883735"/>
            <a:ext cx="5384800" cy="260266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81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Method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26EF9F-8A49-2488-05F0-CBB0115BCB8F}"/>
              </a:ext>
            </a:extLst>
          </p:cNvPr>
          <p:cNvSpPr/>
          <p:nvPr/>
        </p:nvSpPr>
        <p:spPr>
          <a:xfrm>
            <a:off x="609600" y="3535680"/>
            <a:ext cx="2623892" cy="13981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</a:t>
            </a:r>
            <a:r>
              <a:rPr lang="en-US" altLang="ko-KR" dirty="0"/>
              <a:t>SNS </a:t>
            </a:r>
            <a:r>
              <a:rPr lang="ko-KR" altLang="en-US" dirty="0"/>
              <a:t>데이터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346856-8BF0-3139-3993-1CE408CDBEF3}"/>
              </a:ext>
            </a:extLst>
          </p:cNvPr>
          <p:cNvSpPr/>
          <p:nvPr/>
        </p:nvSpPr>
        <p:spPr>
          <a:xfrm>
            <a:off x="4869252" y="3535680"/>
            <a:ext cx="2623892" cy="13981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감성분류 모델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25DB4A7-58CD-1FC6-7458-5EBE406869D3}"/>
              </a:ext>
            </a:extLst>
          </p:cNvPr>
          <p:cNvSpPr/>
          <p:nvPr/>
        </p:nvSpPr>
        <p:spPr>
          <a:xfrm>
            <a:off x="9128904" y="3535680"/>
            <a:ext cx="2623892" cy="13981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추천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28567F8-EA0B-5F17-5C08-BC9344B1AF62}"/>
              </a:ext>
            </a:extLst>
          </p:cNvPr>
          <p:cNvSpPr/>
          <p:nvPr/>
        </p:nvSpPr>
        <p:spPr>
          <a:xfrm>
            <a:off x="3566160" y="4013200"/>
            <a:ext cx="975360" cy="483122"/>
          </a:xfrm>
          <a:prstGeom prst="rightArrow">
            <a:avLst/>
          </a:prstGeom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843B21F-36CD-7340-9DD1-9C2718C26655}"/>
              </a:ext>
            </a:extLst>
          </p:cNvPr>
          <p:cNvSpPr/>
          <p:nvPr/>
        </p:nvSpPr>
        <p:spPr>
          <a:xfrm>
            <a:off x="7820876" y="3993218"/>
            <a:ext cx="975360" cy="483122"/>
          </a:xfrm>
          <a:prstGeom prst="rightArrow">
            <a:avLst/>
          </a:prstGeom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6517710" cy="430168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Dataset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>
                <a:hlinkClick r:id="rId3"/>
              </a:rPr>
              <a:t>https://github.com/e9t/nsmc</a:t>
            </a:r>
            <a:r>
              <a:rPr lang="en-US" altLang="ko-KR" sz="2000" dirty="0"/>
              <a:t> </a:t>
            </a:r>
            <a:r>
              <a:rPr lang="ko-KR" altLang="en-US" sz="2000" dirty="0"/>
              <a:t>에서 </a:t>
            </a:r>
            <a:r>
              <a:rPr lang="en-US" altLang="ko-KR" sz="2000" dirty="0"/>
              <a:t>train</a:t>
            </a:r>
            <a:r>
              <a:rPr lang="ko-KR" altLang="en-US" sz="2000" dirty="0"/>
              <a:t>과 </a:t>
            </a:r>
            <a:r>
              <a:rPr lang="en-US" altLang="ko-KR" sz="2000" dirty="0"/>
              <a:t>test </a:t>
            </a:r>
            <a:r>
              <a:rPr lang="ko-KR" altLang="en-US" sz="2000" dirty="0"/>
              <a:t>셋 획득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>
                <a:hlinkClick r:id="rId4"/>
              </a:rPr>
              <a:t>https://movie.naver.com/movie/point/af/list.naver</a:t>
            </a:r>
            <a:r>
              <a:rPr lang="en-US" altLang="ko-KR" sz="2000" dirty="0"/>
              <a:t> </a:t>
            </a:r>
            <a:r>
              <a:rPr lang="ko-KR" altLang="en-US" sz="2000" dirty="0"/>
              <a:t>에서 리뷰 데이터 획득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8DBCF4-D347-218D-4B30-B1B8332E4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042" y="1676400"/>
            <a:ext cx="3984358" cy="2051470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659A10-B703-4090-2893-08E43924C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498" y="4514875"/>
            <a:ext cx="6096639" cy="19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E542FC-D89D-AD68-455A-99AB33B41C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82" y="2541429"/>
            <a:ext cx="4360144" cy="30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CE6EA74-BAA6-E894-EF56-23250877E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042" y="2541429"/>
            <a:ext cx="4360144" cy="30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153</TotalTime>
  <Words>285</Words>
  <Application>Microsoft Office PowerPoint</Application>
  <PresentationFormat>와이드스크린</PresentationFormat>
  <Paragraphs>73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Georgia</vt:lpstr>
      <vt:lpstr>Wingdings 2</vt:lpstr>
      <vt:lpstr>교육 프레젠테이션</vt:lpstr>
      <vt:lpstr>OTT 서비스를 위한 추천 알고리즘</vt:lpstr>
      <vt:lpstr>Contents</vt:lpstr>
      <vt:lpstr>Introduction</vt:lpstr>
      <vt:lpstr>Diagrams</vt:lpstr>
      <vt:lpstr>Diagrams</vt:lpstr>
      <vt:lpstr>Related Works</vt:lpstr>
      <vt:lpstr>Method</vt:lpstr>
      <vt:lpstr>Method</vt:lpstr>
      <vt:lpstr>Method</vt:lpstr>
      <vt:lpstr>Method</vt:lpstr>
      <vt:lpstr>Results</vt:lpstr>
      <vt:lpstr>Conclusion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 서비스를 위한 추천 알고리즘</dc:title>
  <dc:creator>이상혁</dc:creator>
  <cp:lastModifiedBy>이 상혁</cp:lastModifiedBy>
  <cp:revision>1</cp:revision>
  <dcterms:created xsi:type="dcterms:W3CDTF">2022-12-05T02:24:18Z</dcterms:created>
  <dcterms:modified xsi:type="dcterms:W3CDTF">2022-12-05T07:50:47Z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