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89911" autoAdjust="0"/>
  </p:normalViewPr>
  <p:slideViewPr>
    <p:cSldViewPr snapToGrid="0">
      <p:cViewPr varScale="1">
        <p:scale>
          <a:sx n="94" d="100"/>
          <a:sy n="94" d="100"/>
        </p:scale>
        <p:origin x="114" y="24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2022년 12월 5일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880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004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27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프레젠테이션을 통해 참가자가 얻는 혜택: 성인 학습자는 주제가 얼마나 중요한지 또는 왜 중요한지를 알면 주제에 더 관심을 가집니다.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발표자의 주제에 대한 전문 지식 수준: 해당 분야에 대한 자격을 간단히 설명하거나 참가자가 발표자의 발표를 들어야 하는 이유를 설명합니다.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030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753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055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59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694F25-D644-42F1-B3CC-9F453010BC16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6B5C9-4B18-4F34-8E3E-FAD2AE1D9784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A0385-CE73-423F-9B05-AF254D6215F2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488AF3-E4C2-46C4-883C-60860EA77C5C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6626D-13F9-4303-ACEA-CC76B0514040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EDF400-A36F-4704-AF2F-BBAC0CF33C56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1F0414-1742-40E5-BCBF-A637EDE2C2BF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>
            <a:lvl1pPr>
              <a:defRPr/>
            </a:lvl1pPr>
          </a:lstStyle>
          <a:p>
            <a:fld id="{12D8F88E-7F41-4146-ADAC-5DDED3CCCDF5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4992A-6B43-4D9C-91BA-45B4770FA9EC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B5C94-FDA9-4D16-B72E-6A88FE13E8C6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E5215-DDDB-4AE1-BB3B-7D32E26C92B4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2022년 12월 5일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9t/nsm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movie.naver.com/movie/point/af/list.nav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OTT </a:t>
            </a:r>
            <a:r>
              <a:rPr lang="ko-KR" altLang="en-US" dirty="0"/>
              <a:t>서비스를 위한 추천 알고리즘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컴퓨터공학과 </a:t>
            </a:r>
            <a:r>
              <a:rPr lang="en-US" altLang="ko-KR" dirty="0"/>
              <a:t>2019110633</a:t>
            </a:r>
            <a:r>
              <a:rPr lang="ko-KR" altLang="en-US" dirty="0"/>
              <a:t> 이상혁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dirty="0"/>
              <a:t>Diagrams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System Architecture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B82744-0A5F-0A34-4E4C-235716C34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8488" y="2824448"/>
            <a:ext cx="7228298" cy="3090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972800" cy="4341875"/>
          </a:xfrm>
        </p:spPr>
        <p:txBody>
          <a:bodyPr rtlCol="0"/>
          <a:lstStyle/>
          <a:p>
            <a:pPr rtl="0"/>
            <a:r>
              <a:rPr lang="en-US" altLang="ko-KR" dirty="0"/>
              <a:t>Problems</a:t>
            </a:r>
          </a:p>
          <a:p>
            <a:pPr rtl="0"/>
            <a:endParaRPr lang="en-US" altLang="ko-KR" dirty="0"/>
          </a:p>
          <a:p>
            <a:pPr lvl="1"/>
            <a:r>
              <a:rPr lang="ko-KR" altLang="en-US" dirty="0"/>
              <a:t>사용자의 </a:t>
            </a:r>
            <a:r>
              <a:rPr lang="en-US" altLang="ko-KR" dirty="0"/>
              <a:t>SNS word data</a:t>
            </a:r>
            <a:r>
              <a:rPr lang="ko-KR" altLang="en-US" dirty="0"/>
              <a:t>만 수집하다 보니 </a:t>
            </a:r>
            <a:r>
              <a:rPr lang="en-US" altLang="ko-KR" dirty="0"/>
              <a:t>data</a:t>
            </a:r>
            <a:r>
              <a:rPr lang="ko-KR" altLang="en-US" dirty="0"/>
              <a:t>가 없는 경우 추천이 불가</a:t>
            </a:r>
            <a:endParaRPr lang="en-US" altLang="ko-KR" dirty="0"/>
          </a:p>
          <a:p>
            <a:pPr lvl="2"/>
            <a:r>
              <a:rPr lang="ko-KR" altLang="en-US" dirty="0"/>
              <a:t>해결 방안</a:t>
            </a:r>
            <a:r>
              <a:rPr lang="en-US" altLang="ko-KR" dirty="0"/>
              <a:t>: word data </a:t>
            </a:r>
            <a:r>
              <a:rPr lang="ko-KR" altLang="en-US" dirty="0"/>
              <a:t>뿐 아니라 이미지 또는 영상까지 데이터 확보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인스타그램의 주기적인 시스템 업데이트로 인한 </a:t>
            </a:r>
            <a:r>
              <a:rPr lang="ko-KR" altLang="en-US" dirty="0" err="1"/>
              <a:t>크롤링</a:t>
            </a:r>
            <a:r>
              <a:rPr lang="ko-KR" altLang="en-US" dirty="0"/>
              <a:t> 불가 문제</a:t>
            </a:r>
            <a:endParaRPr lang="en-US" altLang="ko-KR" dirty="0"/>
          </a:p>
          <a:p>
            <a:pPr lvl="2"/>
            <a:r>
              <a:rPr lang="ko-KR" altLang="en-US" dirty="0"/>
              <a:t>해결 방안</a:t>
            </a:r>
            <a:r>
              <a:rPr lang="en-US" altLang="ko-KR" dirty="0"/>
              <a:t>: </a:t>
            </a:r>
            <a:r>
              <a:rPr lang="ko-KR" altLang="en-US" dirty="0"/>
              <a:t>주기적인 확인 또는 다른 대체제로 다른 </a:t>
            </a:r>
            <a:r>
              <a:rPr lang="en-US" altLang="ko-KR" dirty="0"/>
              <a:t>SNS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속도가 너무 느린 문제</a:t>
            </a:r>
            <a:endParaRPr lang="en-US" altLang="ko-KR" dirty="0"/>
          </a:p>
          <a:p>
            <a:pPr lvl="2"/>
            <a:r>
              <a:rPr lang="ko-KR" altLang="en-US" dirty="0"/>
              <a:t>해결 방안</a:t>
            </a:r>
            <a:r>
              <a:rPr lang="en-US" altLang="ko-KR" dirty="0"/>
              <a:t>: </a:t>
            </a:r>
            <a:r>
              <a:rPr lang="ko-KR" altLang="en-US" dirty="0"/>
              <a:t>최적화 필요</a:t>
            </a:r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09160" y="2895600"/>
            <a:ext cx="2773680" cy="1066800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Introduction</a:t>
            </a:r>
          </a:p>
          <a:p>
            <a:pPr rtl="0"/>
            <a:endParaRPr lang="en-US" altLang="ko-KR" dirty="0"/>
          </a:p>
          <a:p>
            <a:pPr rtl="0"/>
            <a:r>
              <a:rPr lang="en-US" altLang="ko-KR" dirty="0"/>
              <a:t>Method</a:t>
            </a:r>
          </a:p>
          <a:p>
            <a:pPr marL="109728" indent="0" rtl="0">
              <a:buNone/>
            </a:pPr>
            <a:endParaRPr lang="en-US" altLang="ko-KR" dirty="0"/>
          </a:p>
          <a:p>
            <a:pPr rtl="0"/>
            <a:r>
              <a:rPr lang="en-US" altLang="ko-KR" dirty="0"/>
              <a:t>Results</a:t>
            </a:r>
          </a:p>
          <a:p>
            <a:pPr rtl="0"/>
            <a:endParaRPr lang="en-US" altLang="ko-KR" dirty="0"/>
          </a:p>
          <a:p>
            <a:pPr rtl="0"/>
            <a:r>
              <a:rPr lang="en-US" altLang="ko-KR" dirty="0"/>
              <a:t>Diagrams</a:t>
            </a:r>
          </a:p>
          <a:p>
            <a:pPr rtl="0"/>
            <a:endParaRPr lang="en-US" altLang="ko-KR" dirty="0"/>
          </a:p>
          <a:p>
            <a:pPr rtl="0"/>
            <a:r>
              <a:rPr lang="en-US" altLang="ko-KR" dirty="0"/>
              <a:t>Conclusion</a:t>
            </a:r>
          </a:p>
          <a:p>
            <a:pPr rt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9743A-49CB-DC73-CF91-8A263444CD23}"/>
              </a:ext>
            </a:extLst>
          </p:cNvPr>
          <p:cNvSpPr txBox="1"/>
          <p:nvPr/>
        </p:nvSpPr>
        <p:spPr>
          <a:xfrm>
            <a:off x="87683" y="6183508"/>
            <a:ext cx="78913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개인화 시대의 핵심 </a:t>
            </a:r>
            <a:r>
              <a:rPr lang="en-US" altLang="ko-KR" sz="1500" dirty="0"/>
              <a:t>‘</a:t>
            </a:r>
            <a:r>
              <a:rPr lang="ko-KR" altLang="en-US" sz="1500" dirty="0"/>
              <a:t>추천 알고리즘</a:t>
            </a:r>
            <a:r>
              <a:rPr lang="en-US" altLang="ko-KR" sz="1500" dirty="0"/>
              <a:t>‘, </a:t>
            </a:r>
            <a:r>
              <a:rPr lang="ko-KR" altLang="en-US" sz="1500" dirty="0"/>
              <a:t>우리를 지배하고 있다</a:t>
            </a:r>
            <a:r>
              <a:rPr lang="en-US" altLang="ko-KR" sz="1500" dirty="0"/>
              <a:t>. , </a:t>
            </a:r>
            <a:r>
              <a:rPr lang="ko-KR" altLang="en-US" sz="1500" dirty="0" err="1"/>
              <a:t>이소현</a:t>
            </a:r>
            <a:r>
              <a:rPr lang="en-US" altLang="ko-KR" sz="1500" dirty="0"/>
              <a:t>, 2022.10</a:t>
            </a:r>
            <a:endParaRPr lang="ko-KR" altLang="en-US" sz="1500" dirty="0"/>
          </a:p>
        </p:txBody>
      </p:sp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2516CEBD-8E1A-4388-AF34-334675F0A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89" y="2510425"/>
            <a:ext cx="5863275" cy="3101236"/>
          </a:xfrm>
        </p:spPr>
      </p:pic>
      <p:pic>
        <p:nvPicPr>
          <p:cNvPr id="1028" name="Picture 4" descr="인스타도 손뗀다… 불신의 늪에 빠진 AI 알고리즘 - 조선일보">
            <a:extLst>
              <a:ext uri="{FF2B5EF4-FFF2-40B4-BE49-F238E27FC236}">
                <a16:creationId xmlns:a16="http://schemas.microsoft.com/office/drawing/2014/main" id="{FC8D2C27-8067-FF70-36CE-7E7583D71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95" y="1448344"/>
            <a:ext cx="3928458" cy="290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993D3A-F663-5C3E-D14B-593B1B0F6BB1}"/>
              </a:ext>
            </a:extLst>
          </p:cNvPr>
          <p:cNvSpPr txBox="1"/>
          <p:nvPr/>
        </p:nvSpPr>
        <p:spPr>
          <a:xfrm>
            <a:off x="87683" y="6539108"/>
            <a:ext cx="78913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인스타도 손뗀다</a:t>
            </a:r>
            <a:r>
              <a:rPr lang="en-US" altLang="ko-KR" sz="1500" dirty="0"/>
              <a:t>. </a:t>
            </a:r>
            <a:r>
              <a:rPr lang="ko-KR" altLang="en-US" sz="1500" dirty="0"/>
              <a:t>불신의 늪에 빠진 </a:t>
            </a:r>
            <a:r>
              <a:rPr lang="en-US" altLang="ko-KR" sz="1500" dirty="0"/>
              <a:t>AI </a:t>
            </a:r>
            <a:r>
              <a:rPr lang="ko-KR" altLang="en-US" sz="1500" dirty="0"/>
              <a:t>알고리즘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변희원</a:t>
            </a:r>
            <a:r>
              <a:rPr lang="en-US" altLang="ko-KR" sz="1500" dirty="0"/>
              <a:t>, 2021.12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Introduction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26EF9F-8A49-2488-05F0-CBB0115BCB8F}"/>
              </a:ext>
            </a:extLst>
          </p:cNvPr>
          <p:cNvSpPr/>
          <p:nvPr/>
        </p:nvSpPr>
        <p:spPr>
          <a:xfrm>
            <a:off x="609600" y="3535680"/>
            <a:ext cx="2623892" cy="139819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</a:t>
            </a:r>
            <a:r>
              <a:rPr lang="en-US" altLang="ko-KR" dirty="0"/>
              <a:t>SNS </a:t>
            </a:r>
            <a:r>
              <a:rPr lang="ko-KR" altLang="en-US" dirty="0"/>
              <a:t>데이터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346856-8BF0-3139-3993-1CE408CDBEF3}"/>
              </a:ext>
            </a:extLst>
          </p:cNvPr>
          <p:cNvSpPr/>
          <p:nvPr/>
        </p:nvSpPr>
        <p:spPr>
          <a:xfrm>
            <a:off x="4869252" y="3535680"/>
            <a:ext cx="2623892" cy="139819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감성분류 모델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25DB4A7-58CD-1FC6-7458-5EBE406869D3}"/>
              </a:ext>
            </a:extLst>
          </p:cNvPr>
          <p:cNvSpPr/>
          <p:nvPr/>
        </p:nvSpPr>
        <p:spPr>
          <a:xfrm>
            <a:off x="9128904" y="3535680"/>
            <a:ext cx="2623892" cy="139819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추천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28567F8-EA0B-5F17-5C08-BC9344B1AF62}"/>
              </a:ext>
            </a:extLst>
          </p:cNvPr>
          <p:cNvSpPr/>
          <p:nvPr/>
        </p:nvSpPr>
        <p:spPr>
          <a:xfrm>
            <a:off x="3566160" y="4013200"/>
            <a:ext cx="975360" cy="483122"/>
          </a:xfrm>
          <a:prstGeom prst="rightArrow">
            <a:avLst/>
          </a:prstGeom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843B21F-36CD-7340-9DD1-9C2718C26655}"/>
              </a:ext>
            </a:extLst>
          </p:cNvPr>
          <p:cNvSpPr/>
          <p:nvPr/>
        </p:nvSpPr>
        <p:spPr>
          <a:xfrm>
            <a:off x="7820876" y="3993218"/>
            <a:ext cx="975360" cy="483122"/>
          </a:xfrm>
          <a:prstGeom prst="rightArrow">
            <a:avLst/>
          </a:prstGeom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LSTM(Long Short-Term Memory)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Input:</a:t>
            </a:r>
            <a:r>
              <a:rPr lang="ko-KR" altLang="en-US" dirty="0"/>
              <a:t> </a:t>
            </a:r>
            <a:r>
              <a:rPr lang="en-US" altLang="ko-KR" dirty="0"/>
              <a:t>tokenizing</a:t>
            </a:r>
            <a:r>
              <a:rPr lang="ko-KR" altLang="en-US" dirty="0"/>
              <a:t>한 리뷰 데이터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활성화 함수</a:t>
            </a:r>
            <a:r>
              <a:rPr lang="en-US" altLang="ko-KR" dirty="0"/>
              <a:t>: sigmoid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52492BCD-CE7F-EA2F-6B8A-5250E155F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7600" y="2973197"/>
            <a:ext cx="5384800" cy="289433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6517710" cy="430168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Dataset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>
                <a:hlinkClick r:id="rId3"/>
              </a:rPr>
              <a:t>https://github.com/e9t/nsmc</a:t>
            </a:r>
            <a:r>
              <a:rPr lang="en-US" altLang="ko-KR" sz="2000" dirty="0"/>
              <a:t> </a:t>
            </a:r>
            <a:r>
              <a:rPr lang="ko-KR" altLang="en-US" sz="2000" dirty="0"/>
              <a:t>에서 </a:t>
            </a:r>
            <a:r>
              <a:rPr lang="en-US" altLang="ko-KR" sz="2000" dirty="0"/>
              <a:t>train</a:t>
            </a:r>
            <a:r>
              <a:rPr lang="ko-KR" altLang="en-US" sz="2000" dirty="0"/>
              <a:t>과 </a:t>
            </a:r>
            <a:r>
              <a:rPr lang="en-US" altLang="ko-KR" sz="2000" dirty="0"/>
              <a:t>test </a:t>
            </a:r>
            <a:r>
              <a:rPr lang="ko-KR" altLang="en-US" sz="2000" dirty="0"/>
              <a:t>셋 획득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>
                <a:hlinkClick r:id="rId4"/>
              </a:rPr>
              <a:t>https://movie.naver.com/movie/point/af/list.naver</a:t>
            </a:r>
            <a:r>
              <a:rPr lang="en-US" altLang="ko-KR" sz="2000" dirty="0"/>
              <a:t> </a:t>
            </a:r>
            <a:r>
              <a:rPr lang="ko-KR" altLang="en-US" sz="2000" dirty="0"/>
              <a:t>에서 리뷰 데이터 획득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8DBCF4-D347-218D-4B30-B1B8332E4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042" y="3178479"/>
            <a:ext cx="3984358" cy="2051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E542FC-D89D-AD68-455A-99AB33B41C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82" y="2541429"/>
            <a:ext cx="4360144" cy="304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CE6EA74-BAA6-E894-EF56-23250877E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042" y="2541429"/>
            <a:ext cx="4360144" cy="304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8C559A-723D-C2CA-275A-5CF81CAB5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483" y="2298573"/>
            <a:ext cx="6816942" cy="3692434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4174D9-8401-71E2-A060-FBE9670B0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5" y="3332336"/>
            <a:ext cx="3887382" cy="147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dirty="0"/>
              <a:t>Diagrams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Sequence diagram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51B11CF-DCC0-4416-5D1E-9A2E0A1B6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831" y="2704934"/>
            <a:ext cx="7568505" cy="3519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111</TotalTime>
  <Words>257</Words>
  <Application>Microsoft Office PowerPoint</Application>
  <PresentationFormat>와이드스크린</PresentationFormat>
  <Paragraphs>69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Georgia</vt:lpstr>
      <vt:lpstr>Wingdings 2</vt:lpstr>
      <vt:lpstr>교육 프레젠테이션</vt:lpstr>
      <vt:lpstr>OTT 서비스를 위한 추천 알고리즘</vt:lpstr>
      <vt:lpstr>Contents</vt:lpstr>
      <vt:lpstr>Introduction</vt:lpstr>
      <vt:lpstr>Introduction</vt:lpstr>
      <vt:lpstr>Method</vt:lpstr>
      <vt:lpstr>Method</vt:lpstr>
      <vt:lpstr>Results</vt:lpstr>
      <vt:lpstr>Results</vt:lpstr>
      <vt:lpstr>Diagrams</vt:lpstr>
      <vt:lpstr>Diagrams</vt:lpstr>
      <vt:lpstr>Conclusion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OTT 서비스를 위한 추천 알고리즘</dc:title>
  <dc:creator>이상혁</dc:creator>
  <cp:lastModifiedBy>이상혁</cp:lastModifiedBy>
  <cp:revision>1</cp:revision>
  <dcterms:created xsi:type="dcterms:W3CDTF">2022-12-05T02:24:18Z</dcterms:created>
  <dcterms:modified xsi:type="dcterms:W3CDTF">2022-12-05T04:15:47Z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