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94" r:id="rId3"/>
    <p:sldId id="327" r:id="rId4"/>
    <p:sldId id="328" r:id="rId5"/>
    <p:sldId id="257" r:id="rId6"/>
    <p:sldId id="330" r:id="rId7"/>
    <p:sldId id="331" r:id="rId8"/>
    <p:sldId id="332" r:id="rId9"/>
    <p:sldId id="333" r:id="rId10"/>
    <p:sldId id="313" r:id="rId11"/>
    <p:sldId id="334" r:id="rId12"/>
    <p:sldId id="335" r:id="rId13"/>
    <p:sldId id="314" r:id="rId14"/>
    <p:sldId id="315" r:id="rId15"/>
    <p:sldId id="336" r:id="rId16"/>
    <p:sldId id="316" r:id="rId17"/>
    <p:sldId id="322" r:id="rId18"/>
    <p:sldId id="323" r:id="rId19"/>
    <p:sldId id="324" r:id="rId20"/>
    <p:sldId id="318" r:id="rId21"/>
    <p:sldId id="319" r:id="rId22"/>
    <p:sldId id="32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327"/>
            <p14:sldId id="328"/>
            <p14:sldId id="257"/>
            <p14:sldId id="330"/>
            <p14:sldId id="331"/>
            <p14:sldId id="332"/>
            <p14:sldId id="333"/>
            <p14:sldId id="313"/>
            <p14:sldId id="334"/>
            <p14:sldId id="335"/>
            <p14:sldId id="314"/>
            <p14:sldId id="315"/>
            <p14:sldId id="336"/>
            <p14:sldId id="316"/>
            <p14:sldId id="322"/>
            <p14:sldId id="323"/>
            <p14:sldId id="324"/>
            <p14:sldId id="318"/>
            <p14:sldId id="319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Lab3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4" y="1107898"/>
            <a:ext cx="7605402" cy="4913390"/>
          </a:xfrm>
        </p:spPr>
      </p:pic>
      <p:sp>
        <p:nvSpPr>
          <p:cNvPr id="21" name="TextBox 20"/>
          <p:cNvSpPr txBox="1"/>
          <p:nvPr/>
        </p:nvSpPr>
        <p:spPr>
          <a:xfrm>
            <a:off x="-72209" y="227073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expr()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883" y="1143989"/>
            <a:ext cx="1151821" cy="26878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0574" y="30524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결과 출력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1091916" y="1650620"/>
            <a:ext cx="1607876" cy="48223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20251" y="3943869"/>
            <a:ext cx="14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match(‘(‘);</a:t>
            </a:r>
          </a:p>
        </p:txBody>
      </p:sp>
      <p:sp>
        <p:nvSpPr>
          <p:cNvPr id="20" name="왼쪽 중괄호 19"/>
          <p:cNvSpPr/>
          <p:nvPr/>
        </p:nvSpPr>
        <p:spPr>
          <a:xfrm rot="10800000" flipH="1">
            <a:off x="1259632" y="4077072"/>
            <a:ext cx="230105" cy="636628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03005" y="607511"/>
            <a:ext cx="3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반복문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while (&lt;</a:t>
            </a:r>
            <a:r>
              <a:rPr lang="en-US" altLang="ko-KR" dirty="0" err="1">
                <a:solidFill>
                  <a:schemeClr val="accent1"/>
                </a:solidFill>
              </a:rPr>
              <a:t>bexp</a:t>
            </a:r>
            <a:r>
              <a:rPr lang="en-US" altLang="ko-KR" dirty="0">
                <a:solidFill>
                  <a:schemeClr val="accent1"/>
                </a:solidFill>
              </a:rPr>
              <a:t>&gt;) do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155429" y="2380032"/>
            <a:ext cx="1544363" cy="19558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47895" y="3268886"/>
            <a:ext cx="935874" cy="50420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45490" y="5249065"/>
            <a:ext cx="1194262" cy="48419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47895" y="3834739"/>
            <a:ext cx="1799970" cy="90711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10800000" flipH="1">
            <a:off x="861811" y="2159508"/>
            <a:ext cx="230105" cy="636628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/>
          <p:cNvSpPr/>
          <p:nvPr/>
        </p:nvSpPr>
        <p:spPr>
          <a:xfrm>
            <a:off x="636104" y="2733261"/>
            <a:ext cx="487018" cy="1490869"/>
          </a:xfrm>
          <a:custGeom>
            <a:avLst/>
            <a:gdLst>
              <a:gd name="connsiteX0" fmla="*/ 208722 w 487018"/>
              <a:gd name="connsiteY0" fmla="*/ 0 h 1490869"/>
              <a:gd name="connsiteX1" fmla="*/ 149087 w 487018"/>
              <a:gd name="connsiteY1" fmla="*/ 89452 h 1490869"/>
              <a:gd name="connsiteX2" fmla="*/ 79513 w 487018"/>
              <a:gd name="connsiteY2" fmla="*/ 188843 h 1490869"/>
              <a:gd name="connsiteX3" fmla="*/ 39757 w 487018"/>
              <a:gd name="connsiteY3" fmla="*/ 258417 h 1490869"/>
              <a:gd name="connsiteX4" fmla="*/ 19879 w 487018"/>
              <a:gd name="connsiteY4" fmla="*/ 298174 h 1490869"/>
              <a:gd name="connsiteX5" fmla="*/ 0 w 487018"/>
              <a:gd name="connsiteY5" fmla="*/ 417443 h 1490869"/>
              <a:gd name="connsiteX6" fmla="*/ 9939 w 487018"/>
              <a:gd name="connsiteY6" fmla="*/ 646043 h 1490869"/>
              <a:gd name="connsiteX7" fmla="*/ 29818 w 487018"/>
              <a:gd name="connsiteY7" fmla="*/ 834887 h 1490869"/>
              <a:gd name="connsiteX8" fmla="*/ 69574 w 487018"/>
              <a:gd name="connsiteY8" fmla="*/ 934278 h 1490869"/>
              <a:gd name="connsiteX9" fmla="*/ 89453 w 487018"/>
              <a:gd name="connsiteY9" fmla="*/ 974035 h 1490869"/>
              <a:gd name="connsiteX10" fmla="*/ 129209 w 487018"/>
              <a:gd name="connsiteY10" fmla="*/ 1093304 h 1490869"/>
              <a:gd name="connsiteX11" fmla="*/ 168966 w 487018"/>
              <a:gd name="connsiteY11" fmla="*/ 1152939 h 1490869"/>
              <a:gd name="connsiteX12" fmla="*/ 188844 w 487018"/>
              <a:gd name="connsiteY12" fmla="*/ 1182756 h 1490869"/>
              <a:gd name="connsiteX13" fmla="*/ 228600 w 487018"/>
              <a:gd name="connsiteY13" fmla="*/ 1242391 h 1490869"/>
              <a:gd name="connsiteX14" fmla="*/ 238539 w 487018"/>
              <a:gd name="connsiteY14" fmla="*/ 1272209 h 1490869"/>
              <a:gd name="connsiteX15" fmla="*/ 268357 w 487018"/>
              <a:gd name="connsiteY15" fmla="*/ 1302026 h 1490869"/>
              <a:gd name="connsiteX16" fmla="*/ 308113 w 487018"/>
              <a:gd name="connsiteY16" fmla="*/ 1361661 h 1490869"/>
              <a:gd name="connsiteX17" fmla="*/ 357809 w 487018"/>
              <a:gd name="connsiteY17" fmla="*/ 1401417 h 1490869"/>
              <a:gd name="connsiteX18" fmla="*/ 377687 w 487018"/>
              <a:gd name="connsiteY18" fmla="*/ 1421296 h 1490869"/>
              <a:gd name="connsiteX19" fmla="*/ 407505 w 487018"/>
              <a:gd name="connsiteY19" fmla="*/ 1431235 h 1490869"/>
              <a:gd name="connsiteX20" fmla="*/ 467139 w 487018"/>
              <a:gd name="connsiteY20" fmla="*/ 1470991 h 1490869"/>
              <a:gd name="connsiteX21" fmla="*/ 487018 w 487018"/>
              <a:gd name="connsiteY21" fmla="*/ 1490869 h 14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8" h="1490869">
                <a:moveTo>
                  <a:pt x="208722" y="0"/>
                </a:moveTo>
                <a:cubicBezTo>
                  <a:pt x="111663" y="121326"/>
                  <a:pt x="212011" y="-11226"/>
                  <a:pt x="149087" y="89452"/>
                </a:cubicBezTo>
                <a:cubicBezTo>
                  <a:pt x="117935" y="139295"/>
                  <a:pt x="109711" y="128445"/>
                  <a:pt x="79513" y="188843"/>
                </a:cubicBezTo>
                <a:cubicBezTo>
                  <a:pt x="19443" y="308987"/>
                  <a:pt x="95950" y="160077"/>
                  <a:pt x="39757" y="258417"/>
                </a:cubicBezTo>
                <a:cubicBezTo>
                  <a:pt x="32406" y="271281"/>
                  <a:pt x="26505" y="284922"/>
                  <a:pt x="19879" y="298174"/>
                </a:cubicBezTo>
                <a:cubicBezTo>
                  <a:pt x="14234" y="326396"/>
                  <a:pt x="0" y="392780"/>
                  <a:pt x="0" y="417443"/>
                </a:cubicBezTo>
                <a:cubicBezTo>
                  <a:pt x="0" y="493715"/>
                  <a:pt x="4505" y="569965"/>
                  <a:pt x="9939" y="646043"/>
                </a:cubicBezTo>
                <a:cubicBezTo>
                  <a:pt x="14449" y="709178"/>
                  <a:pt x="1511" y="778274"/>
                  <a:pt x="29818" y="834887"/>
                </a:cubicBezTo>
                <a:cubicBezTo>
                  <a:pt x="76438" y="928127"/>
                  <a:pt x="20444" y="811453"/>
                  <a:pt x="69574" y="934278"/>
                </a:cubicBezTo>
                <a:cubicBezTo>
                  <a:pt x="75077" y="948035"/>
                  <a:pt x="82827" y="960783"/>
                  <a:pt x="89453" y="974035"/>
                </a:cubicBezTo>
                <a:cubicBezTo>
                  <a:pt x="104470" y="1034103"/>
                  <a:pt x="101698" y="1047453"/>
                  <a:pt x="129209" y="1093304"/>
                </a:cubicBezTo>
                <a:cubicBezTo>
                  <a:pt x="141501" y="1113790"/>
                  <a:pt x="155714" y="1133061"/>
                  <a:pt x="168966" y="1152939"/>
                </a:cubicBezTo>
                <a:lnTo>
                  <a:pt x="188844" y="1182756"/>
                </a:lnTo>
                <a:cubicBezTo>
                  <a:pt x="212477" y="1253656"/>
                  <a:pt x="178966" y="1167939"/>
                  <a:pt x="228600" y="1242391"/>
                </a:cubicBezTo>
                <a:cubicBezTo>
                  <a:pt x="234411" y="1251108"/>
                  <a:pt x="232727" y="1263492"/>
                  <a:pt x="238539" y="1272209"/>
                </a:cubicBezTo>
                <a:cubicBezTo>
                  <a:pt x="246336" y="1283904"/>
                  <a:pt x="259727" y="1290931"/>
                  <a:pt x="268357" y="1302026"/>
                </a:cubicBezTo>
                <a:cubicBezTo>
                  <a:pt x="283024" y="1320884"/>
                  <a:pt x="291219" y="1344768"/>
                  <a:pt x="308113" y="1361661"/>
                </a:cubicBezTo>
                <a:cubicBezTo>
                  <a:pt x="356120" y="1409666"/>
                  <a:pt x="295106" y="1351254"/>
                  <a:pt x="357809" y="1401417"/>
                </a:cubicBezTo>
                <a:cubicBezTo>
                  <a:pt x="365126" y="1407271"/>
                  <a:pt x="369652" y="1416475"/>
                  <a:pt x="377687" y="1421296"/>
                </a:cubicBezTo>
                <a:cubicBezTo>
                  <a:pt x="386671" y="1426686"/>
                  <a:pt x="397566" y="1427922"/>
                  <a:pt x="407505" y="1431235"/>
                </a:cubicBezTo>
                <a:cubicBezTo>
                  <a:pt x="427383" y="1444487"/>
                  <a:pt x="450246" y="1454098"/>
                  <a:pt x="467139" y="1470991"/>
                </a:cubicBezTo>
                <a:lnTo>
                  <a:pt x="487018" y="1490869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/>
        </p:nvSpPr>
        <p:spPr>
          <a:xfrm>
            <a:off x="371060" y="2640067"/>
            <a:ext cx="752062" cy="1797045"/>
          </a:xfrm>
          <a:custGeom>
            <a:avLst/>
            <a:gdLst>
              <a:gd name="connsiteX0" fmla="*/ 208722 w 487018"/>
              <a:gd name="connsiteY0" fmla="*/ 0 h 1490869"/>
              <a:gd name="connsiteX1" fmla="*/ 149087 w 487018"/>
              <a:gd name="connsiteY1" fmla="*/ 89452 h 1490869"/>
              <a:gd name="connsiteX2" fmla="*/ 79513 w 487018"/>
              <a:gd name="connsiteY2" fmla="*/ 188843 h 1490869"/>
              <a:gd name="connsiteX3" fmla="*/ 39757 w 487018"/>
              <a:gd name="connsiteY3" fmla="*/ 258417 h 1490869"/>
              <a:gd name="connsiteX4" fmla="*/ 19879 w 487018"/>
              <a:gd name="connsiteY4" fmla="*/ 298174 h 1490869"/>
              <a:gd name="connsiteX5" fmla="*/ 0 w 487018"/>
              <a:gd name="connsiteY5" fmla="*/ 417443 h 1490869"/>
              <a:gd name="connsiteX6" fmla="*/ 9939 w 487018"/>
              <a:gd name="connsiteY6" fmla="*/ 646043 h 1490869"/>
              <a:gd name="connsiteX7" fmla="*/ 29818 w 487018"/>
              <a:gd name="connsiteY7" fmla="*/ 834887 h 1490869"/>
              <a:gd name="connsiteX8" fmla="*/ 69574 w 487018"/>
              <a:gd name="connsiteY8" fmla="*/ 934278 h 1490869"/>
              <a:gd name="connsiteX9" fmla="*/ 89453 w 487018"/>
              <a:gd name="connsiteY9" fmla="*/ 974035 h 1490869"/>
              <a:gd name="connsiteX10" fmla="*/ 129209 w 487018"/>
              <a:gd name="connsiteY10" fmla="*/ 1093304 h 1490869"/>
              <a:gd name="connsiteX11" fmla="*/ 168966 w 487018"/>
              <a:gd name="connsiteY11" fmla="*/ 1152939 h 1490869"/>
              <a:gd name="connsiteX12" fmla="*/ 188844 w 487018"/>
              <a:gd name="connsiteY12" fmla="*/ 1182756 h 1490869"/>
              <a:gd name="connsiteX13" fmla="*/ 228600 w 487018"/>
              <a:gd name="connsiteY13" fmla="*/ 1242391 h 1490869"/>
              <a:gd name="connsiteX14" fmla="*/ 238539 w 487018"/>
              <a:gd name="connsiteY14" fmla="*/ 1272209 h 1490869"/>
              <a:gd name="connsiteX15" fmla="*/ 268357 w 487018"/>
              <a:gd name="connsiteY15" fmla="*/ 1302026 h 1490869"/>
              <a:gd name="connsiteX16" fmla="*/ 308113 w 487018"/>
              <a:gd name="connsiteY16" fmla="*/ 1361661 h 1490869"/>
              <a:gd name="connsiteX17" fmla="*/ 357809 w 487018"/>
              <a:gd name="connsiteY17" fmla="*/ 1401417 h 1490869"/>
              <a:gd name="connsiteX18" fmla="*/ 377687 w 487018"/>
              <a:gd name="connsiteY18" fmla="*/ 1421296 h 1490869"/>
              <a:gd name="connsiteX19" fmla="*/ 407505 w 487018"/>
              <a:gd name="connsiteY19" fmla="*/ 1431235 h 1490869"/>
              <a:gd name="connsiteX20" fmla="*/ 467139 w 487018"/>
              <a:gd name="connsiteY20" fmla="*/ 1470991 h 1490869"/>
              <a:gd name="connsiteX21" fmla="*/ 487018 w 487018"/>
              <a:gd name="connsiteY21" fmla="*/ 1490869 h 14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8" h="1490869">
                <a:moveTo>
                  <a:pt x="208722" y="0"/>
                </a:moveTo>
                <a:cubicBezTo>
                  <a:pt x="111663" y="121326"/>
                  <a:pt x="212011" y="-11226"/>
                  <a:pt x="149087" y="89452"/>
                </a:cubicBezTo>
                <a:cubicBezTo>
                  <a:pt x="117935" y="139295"/>
                  <a:pt x="109711" y="128445"/>
                  <a:pt x="79513" y="188843"/>
                </a:cubicBezTo>
                <a:cubicBezTo>
                  <a:pt x="19443" y="308987"/>
                  <a:pt x="95950" y="160077"/>
                  <a:pt x="39757" y="258417"/>
                </a:cubicBezTo>
                <a:cubicBezTo>
                  <a:pt x="32406" y="271281"/>
                  <a:pt x="26505" y="284922"/>
                  <a:pt x="19879" y="298174"/>
                </a:cubicBezTo>
                <a:cubicBezTo>
                  <a:pt x="14234" y="326396"/>
                  <a:pt x="0" y="392780"/>
                  <a:pt x="0" y="417443"/>
                </a:cubicBezTo>
                <a:cubicBezTo>
                  <a:pt x="0" y="493715"/>
                  <a:pt x="4505" y="569965"/>
                  <a:pt x="9939" y="646043"/>
                </a:cubicBezTo>
                <a:cubicBezTo>
                  <a:pt x="14449" y="709178"/>
                  <a:pt x="1511" y="778274"/>
                  <a:pt x="29818" y="834887"/>
                </a:cubicBezTo>
                <a:cubicBezTo>
                  <a:pt x="76438" y="928127"/>
                  <a:pt x="20444" y="811453"/>
                  <a:pt x="69574" y="934278"/>
                </a:cubicBezTo>
                <a:cubicBezTo>
                  <a:pt x="75077" y="948035"/>
                  <a:pt x="82827" y="960783"/>
                  <a:pt x="89453" y="974035"/>
                </a:cubicBezTo>
                <a:cubicBezTo>
                  <a:pt x="104470" y="1034103"/>
                  <a:pt x="101698" y="1047453"/>
                  <a:pt x="129209" y="1093304"/>
                </a:cubicBezTo>
                <a:cubicBezTo>
                  <a:pt x="141501" y="1113790"/>
                  <a:pt x="155714" y="1133061"/>
                  <a:pt x="168966" y="1152939"/>
                </a:cubicBezTo>
                <a:lnTo>
                  <a:pt x="188844" y="1182756"/>
                </a:lnTo>
                <a:cubicBezTo>
                  <a:pt x="212477" y="1253656"/>
                  <a:pt x="178966" y="1167939"/>
                  <a:pt x="228600" y="1242391"/>
                </a:cubicBezTo>
                <a:cubicBezTo>
                  <a:pt x="234411" y="1251108"/>
                  <a:pt x="232727" y="1263492"/>
                  <a:pt x="238539" y="1272209"/>
                </a:cubicBezTo>
                <a:cubicBezTo>
                  <a:pt x="246336" y="1283904"/>
                  <a:pt x="259727" y="1290931"/>
                  <a:pt x="268357" y="1302026"/>
                </a:cubicBezTo>
                <a:cubicBezTo>
                  <a:pt x="283024" y="1320884"/>
                  <a:pt x="291219" y="1344768"/>
                  <a:pt x="308113" y="1361661"/>
                </a:cubicBezTo>
                <a:cubicBezTo>
                  <a:pt x="356120" y="1409666"/>
                  <a:pt x="295106" y="1351254"/>
                  <a:pt x="357809" y="1401417"/>
                </a:cubicBezTo>
                <a:cubicBezTo>
                  <a:pt x="365126" y="1407271"/>
                  <a:pt x="369652" y="1416475"/>
                  <a:pt x="377687" y="1421296"/>
                </a:cubicBezTo>
                <a:cubicBezTo>
                  <a:pt x="386671" y="1426686"/>
                  <a:pt x="397566" y="1427922"/>
                  <a:pt x="407505" y="1431235"/>
                </a:cubicBezTo>
                <a:cubicBezTo>
                  <a:pt x="427383" y="1444487"/>
                  <a:pt x="450246" y="1454098"/>
                  <a:pt x="467139" y="1470991"/>
                </a:cubicBezTo>
                <a:lnTo>
                  <a:pt x="487018" y="1490869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7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87" b="41109"/>
          <a:stretch/>
        </p:blipFill>
        <p:spPr>
          <a:xfrm>
            <a:off x="107504" y="1285793"/>
            <a:ext cx="8916704" cy="3937569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7820" y="4406244"/>
            <a:ext cx="61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expr()</a:t>
            </a:r>
            <a:r>
              <a:rPr lang="ko-KR" altLang="en-US" dirty="0"/>
              <a:t> 호출</a:t>
            </a:r>
            <a:r>
              <a:rPr lang="en-US" altLang="ko-KR" dirty="0"/>
              <a:t>: expr</a:t>
            </a:r>
            <a:r>
              <a:rPr lang="ko-KR" altLang="en-US" dirty="0"/>
              <a:t>을 읽으면서 값을 계산하여 리턴 한다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285792"/>
            <a:ext cx="1080120" cy="2710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2442" y="1786218"/>
            <a:ext cx="1179278" cy="22268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31840" y="4687333"/>
            <a:ext cx="310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 계산된 값을 프린트한다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3995125"/>
            <a:ext cx="1080120" cy="2710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5977" y="123963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read </a:t>
            </a:r>
            <a:r>
              <a:rPr lang="ko-KR" altLang="en-US" dirty="0">
                <a:solidFill>
                  <a:schemeClr val="accent1"/>
                </a:solidFill>
              </a:rPr>
              <a:t>문 </a:t>
            </a:r>
            <a:r>
              <a:rPr lang="en-US" altLang="ko-KR" dirty="0">
                <a:solidFill>
                  <a:schemeClr val="accent1"/>
                </a:solidFill>
              </a:rPr>
              <a:t>read id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4139952" y="39067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print </a:t>
            </a:r>
            <a:r>
              <a:rPr lang="ko-KR" altLang="en-US" dirty="0">
                <a:solidFill>
                  <a:schemeClr val="accent1"/>
                </a:solidFill>
              </a:rPr>
              <a:t>문 </a:t>
            </a:r>
            <a:r>
              <a:rPr lang="en-US" altLang="ko-KR" dirty="0">
                <a:solidFill>
                  <a:schemeClr val="accent1"/>
                </a:solidFill>
              </a:rPr>
              <a:t>print &lt;expr&gt;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881772" y="2559669"/>
            <a:ext cx="1457980" cy="22125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72442" y="3016149"/>
            <a:ext cx="2691446" cy="44705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2442" y="4273051"/>
            <a:ext cx="1251286" cy="18746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1832" y="4523998"/>
            <a:ext cx="1611935" cy="21333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1772" y="4759601"/>
            <a:ext cx="2250068" cy="18746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2693"/>
            <a:ext cx="7317841" cy="4718608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1988841"/>
            <a:ext cx="1008112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328" y="1619509"/>
            <a:ext cx="3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matchfun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실행중</a:t>
            </a:r>
            <a:r>
              <a:rPr lang="ko-KR" altLang="en-US" dirty="0"/>
              <a:t> 임을 표시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971328" y="5229200"/>
            <a:ext cx="40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matchfun</a:t>
            </a:r>
            <a:r>
              <a:rPr lang="en-US" altLang="ko-KR" dirty="0"/>
              <a:t> </a:t>
            </a:r>
            <a:r>
              <a:rPr lang="ko-KR" altLang="en-US" dirty="0"/>
              <a:t>함수 수행 종료임을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26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" y="1056184"/>
            <a:ext cx="2997803" cy="5685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7" y="1075271"/>
            <a:ext cx="2848352" cy="57827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4" t="69934" r="-1"/>
          <a:stretch/>
        </p:blipFill>
        <p:spPr>
          <a:xfrm>
            <a:off x="5588755" y="3711175"/>
            <a:ext cx="3222430" cy="4854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7" t="60827" b="22103"/>
          <a:stretch/>
        </p:blipFill>
        <p:spPr>
          <a:xfrm>
            <a:off x="5651720" y="2770243"/>
            <a:ext cx="3339361" cy="8929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65541"/>
          <a:stretch/>
        </p:blipFill>
        <p:spPr>
          <a:xfrm>
            <a:off x="5645766" y="996541"/>
            <a:ext cx="3287935" cy="179294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054" y="3827261"/>
            <a:ext cx="249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 </a:t>
            </a:r>
            <a:r>
              <a:rPr lang="en-US" altLang="ko-KR" dirty="0" err="1"/>
              <a:t>matchstmt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수행 종료임을 표시</a:t>
            </a:r>
            <a:r>
              <a:rPr lang="en-US" altLang="ko-KR" dirty="0"/>
              <a:t>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8454" y="1375846"/>
            <a:ext cx="17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/* </a:t>
            </a:r>
            <a:r>
              <a:rPr lang="en-US" altLang="ko-KR" sz="1400" dirty="0" err="1"/>
              <a:t>matchstmt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r>
              <a:rPr lang="ko-KR" altLang="en-US" sz="1400" dirty="0" err="1"/>
              <a:t>실행중</a:t>
            </a:r>
            <a:r>
              <a:rPr lang="ko-KR" altLang="en-US" sz="1400" dirty="0"/>
              <a:t> 임을 표시</a:t>
            </a:r>
            <a:r>
              <a:rPr lang="en-US" altLang="ko-KR" sz="1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9" y="1078398"/>
            <a:ext cx="7976021" cy="5302929"/>
          </a:xfrm>
        </p:spPr>
      </p:pic>
      <p:sp>
        <p:nvSpPr>
          <p:cNvPr id="21" name="TextBox 20"/>
          <p:cNvSpPr txBox="1"/>
          <p:nvPr/>
        </p:nvSpPr>
        <p:spPr>
          <a:xfrm>
            <a:off x="7060491" y="176078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expr()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term()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factor()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6552" y="1737768"/>
            <a:ext cx="1303060" cy="189003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19672" y="1645060"/>
            <a:ext cx="54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식을 읽고 파싱 하면서 </a:t>
            </a:r>
            <a:r>
              <a:rPr lang="ko-KR" altLang="en-US" b="1" dirty="0"/>
              <a:t>식의 값 계산 해서 반환</a:t>
            </a:r>
            <a:endParaRPr lang="en-US" altLang="ko-KR" b="1" dirty="0"/>
          </a:p>
        </p:txBody>
      </p:sp>
      <p:sp>
        <p:nvSpPr>
          <p:cNvPr id="11" name="왼쪽 중괄호 10"/>
          <p:cNvSpPr/>
          <p:nvPr/>
        </p:nvSpPr>
        <p:spPr>
          <a:xfrm rot="10800000">
            <a:off x="3059832" y="2636912"/>
            <a:ext cx="422109" cy="321804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7904" y="3551528"/>
            <a:ext cx="393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&lt;expr&gt;</a:t>
            </a:r>
            <a:r>
              <a:rPr lang="ko-KR" altLang="en-US" dirty="0"/>
              <a:t>이전에 </a:t>
            </a:r>
            <a:r>
              <a:rPr lang="en-US" altLang="ko-KR" dirty="0"/>
              <a:t>token </a:t>
            </a:r>
            <a:r>
              <a:rPr lang="ko-KR" altLang="en-US" dirty="0"/>
              <a:t>확인 되는 부분</a:t>
            </a:r>
            <a:endParaRPr lang="en-US" altLang="ko-KR" dirty="0"/>
          </a:p>
          <a:p>
            <a:r>
              <a:rPr lang="en-US" altLang="ko-KR" dirty="0"/>
              <a:t>	( !&lt;expr&gt;, true, false)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1659" y="6044148"/>
            <a:ext cx="57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위의 경우 아니라면 비교 연산 위해 </a:t>
            </a:r>
            <a:r>
              <a:rPr lang="en-US" altLang="ko-KR" dirty="0" err="1"/>
              <a:t>aexp</a:t>
            </a:r>
            <a:r>
              <a:rPr lang="en-US" altLang="ko-KR" dirty="0"/>
              <a:t>() </a:t>
            </a:r>
            <a:r>
              <a:rPr lang="ko-KR" altLang="en-US" dirty="0"/>
              <a:t>받음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1028991" y="3237085"/>
            <a:ext cx="950722" cy="28630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28990" y="4393981"/>
            <a:ext cx="1032669" cy="18714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7713" y="5263932"/>
            <a:ext cx="1136015" cy="21016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5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33" y="1251169"/>
            <a:ext cx="3563818" cy="5392757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5" y="1251169"/>
            <a:ext cx="3214699" cy="5255777"/>
          </a:xfrm>
        </p:spPr>
      </p:pic>
      <p:sp>
        <p:nvSpPr>
          <p:cNvPr id="21" name="TextBox 20"/>
          <p:cNvSpPr txBox="1"/>
          <p:nvPr/>
        </p:nvSpPr>
        <p:spPr>
          <a:xfrm>
            <a:off x="425161" y="903906"/>
            <a:ext cx="1841727" cy="38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</a:t>
            </a:r>
            <a:r>
              <a:rPr lang="en-US" altLang="ko-KR" dirty="0" err="1"/>
              <a:t>aexp</a:t>
            </a:r>
            <a:r>
              <a:rPr lang="en-US" altLang="ko-KR" dirty="0"/>
              <a:t>();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7413" y="1726553"/>
            <a:ext cx="24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&lt;</a:t>
            </a:r>
            <a:r>
              <a:rPr lang="en-US" altLang="ko-KR" dirty="0" err="1"/>
              <a:t>aexp</a:t>
            </a:r>
            <a:r>
              <a:rPr lang="en-US" altLang="ko-KR" dirty="0"/>
              <a:t>&gt; == &lt;</a:t>
            </a:r>
            <a:r>
              <a:rPr lang="en-US" altLang="ko-KR" dirty="0" err="1"/>
              <a:t>aexp</a:t>
            </a:r>
            <a:r>
              <a:rPr lang="en-US" altLang="ko-KR" dirty="0"/>
              <a:t>&gt;</a:t>
            </a:r>
          </a:p>
        </p:txBody>
      </p:sp>
      <p:sp>
        <p:nvSpPr>
          <p:cNvPr id="2" name="자유형: 도형 1"/>
          <p:cNvSpPr/>
          <p:nvPr/>
        </p:nvSpPr>
        <p:spPr>
          <a:xfrm>
            <a:off x="2166730" y="1083365"/>
            <a:ext cx="1878496" cy="1719496"/>
          </a:xfrm>
          <a:custGeom>
            <a:avLst/>
            <a:gdLst>
              <a:gd name="connsiteX0" fmla="*/ 0 w 1878496"/>
              <a:gd name="connsiteY0" fmla="*/ 29818 h 1719496"/>
              <a:gd name="connsiteX1" fmla="*/ 69574 w 1878496"/>
              <a:gd name="connsiteY1" fmla="*/ 19878 h 1719496"/>
              <a:gd name="connsiteX2" fmla="*/ 159027 w 1878496"/>
              <a:gd name="connsiteY2" fmla="*/ 9939 h 1719496"/>
              <a:gd name="connsiteX3" fmla="*/ 218661 w 1878496"/>
              <a:gd name="connsiteY3" fmla="*/ 0 h 1719496"/>
              <a:gd name="connsiteX4" fmla="*/ 1033670 w 1878496"/>
              <a:gd name="connsiteY4" fmla="*/ 9939 h 1719496"/>
              <a:gd name="connsiteX5" fmla="*/ 1202635 w 1878496"/>
              <a:gd name="connsiteY5" fmla="*/ 39757 h 1719496"/>
              <a:gd name="connsiteX6" fmla="*/ 1401418 w 1878496"/>
              <a:gd name="connsiteY6" fmla="*/ 59635 h 1719496"/>
              <a:gd name="connsiteX7" fmla="*/ 1441174 w 1878496"/>
              <a:gd name="connsiteY7" fmla="*/ 69574 h 1719496"/>
              <a:gd name="connsiteX8" fmla="*/ 1500809 w 1878496"/>
              <a:gd name="connsiteY8" fmla="*/ 79513 h 1719496"/>
              <a:gd name="connsiteX9" fmla="*/ 1530627 w 1878496"/>
              <a:gd name="connsiteY9" fmla="*/ 109331 h 1719496"/>
              <a:gd name="connsiteX10" fmla="*/ 1639957 w 1878496"/>
              <a:gd name="connsiteY10" fmla="*/ 159026 h 1719496"/>
              <a:gd name="connsiteX11" fmla="*/ 1659835 w 1878496"/>
              <a:gd name="connsiteY11" fmla="*/ 198783 h 1719496"/>
              <a:gd name="connsiteX12" fmla="*/ 1739348 w 1878496"/>
              <a:gd name="connsiteY12" fmla="*/ 278296 h 1719496"/>
              <a:gd name="connsiteX13" fmla="*/ 1789044 w 1878496"/>
              <a:gd name="connsiteY13" fmla="*/ 387626 h 1719496"/>
              <a:gd name="connsiteX14" fmla="*/ 1798983 w 1878496"/>
              <a:gd name="connsiteY14" fmla="*/ 417444 h 1719496"/>
              <a:gd name="connsiteX15" fmla="*/ 1818861 w 1878496"/>
              <a:gd name="connsiteY15" fmla="*/ 467139 h 1719496"/>
              <a:gd name="connsiteX16" fmla="*/ 1858618 w 1878496"/>
              <a:gd name="connsiteY16" fmla="*/ 556592 h 1719496"/>
              <a:gd name="connsiteX17" fmla="*/ 1878496 w 1878496"/>
              <a:gd name="connsiteY17" fmla="*/ 685800 h 1719496"/>
              <a:gd name="connsiteX18" fmla="*/ 1848679 w 1878496"/>
              <a:gd name="connsiteY18" fmla="*/ 983974 h 1719496"/>
              <a:gd name="connsiteX19" fmla="*/ 1838740 w 1878496"/>
              <a:gd name="connsiteY19" fmla="*/ 1023731 h 1719496"/>
              <a:gd name="connsiteX20" fmla="*/ 1818861 w 1878496"/>
              <a:gd name="connsiteY20" fmla="*/ 1053548 h 1719496"/>
              <a:gd name="connsiteX21" fmla="*/ 1798983 w 1878496"/>
              <a:gd name="connsiteY21" fmla="*/ 1093305 h 1719496"/>
              <a:gd name="connsiteX22" fmla="*/ 1749287 w 1878496"/>
              <a:gd name="connsiteY22" fmla="*/ 1143000 h 1719496"/>
              <a:gd name="connsiteX23" fmla="*/ 1739348 w 1878496"/>
              <a:gd name="connsiteY23" fmla="*/ 1172818 h 1719496"/>
              <a:gd name="connsiteX24" fmla="*/ 1679713 w 1878496"/>
              <a:gd name="connsiteY24" fmla="*/ 1192696 h 1719496"/>
              <a:gd name="connsiteX25" fmla="*/ 1659835 w 1878496"/>
              <a:gd name="connsiteY25" fmla="*/ 1222513 h 1719496"/>
              <a:gd name="connsiteX26" fmla="*/ 1600200 w 1878496"/>
              <a:gd name="connsiteY26" fmla="*/ 1242392 h 1719496"/>
              <a:gd name="connsiteX27" fmla="*/ 1570383 w 1878496"/>
              <a:gd name="connsiteY27" fmla="*/ 1252331 h 1719496"/>
              <a:gd name="connsiteX28" fmla="*/ 1470992 w 1878496"/>
              <a:gd name="connsiteY28" fmla="*/ 1302026 h 1719496"/>
              <a:gd name="connsiteX29" fmla="*/ 1401418 w 1878496"/>
              <a:gd name="connsiteY29" fmla="*/ 1331844 h 1719496"/>
              <a:gd name="connsiteX30" fmla="*/ 1311966 w 1878496"/>
              <a:gd name="connsiteY30" fmla="*/ 1371600 h 1719496"/>
              <a:gd name="connsiteX31" fmla="*/ 1292087 w 1878496"/>
              <a:gd name="connsiteY31" fmla="*/ 1391478 h 1719496"/>
              <a:gd name="connsiteX32" fmla="*/ 1212574 w 1878496"/>
              <a:gd name="connsiteY32" fmla="*/ 1421296 h 1719496"/>
              <a:gd name="connsiteX33" fmla="*/ 1172818 w 1878496"/>
              <a:gd name="connsiteY33" fmla="*/ 1441174 h 1719496"/>
              <a:gd name="connsiteX34" fmla="*/ 1113183 w 1878496"/>
              <a:gd name="connsiteY34" fmla="*/ 1461052 h 1719496"/>
              <a:gd name="connsiteX35" fmla="*/ 1063487 w 1878496"/>
              <a:gd name="connsiteY35" fmla="*/ 1500809 h 1719496"/>
              <a:gd name="connsiteX36" fmla="*/ 993913 w 1878496"/>
              <a:gd name="connsiteY36" fmla="*/ 1520687 h 1719496"/>
              <a:gd name="connsiteX37" fmla="*/ 924340 w 1878496"/>
              <a:gd name="connsiteY37" fmla="*/ 1560444 h 1719496"/>
              <a:gd name="connsiteX38" fmla="*/ 894522 w 1878496"/>
              <a:gd name="connsiteY38" fmla="*/ 1580322 h 1719496"/>
              <a:gd name="connsiteX39" fmla="*/ 834887 w 1878496"/>
              <a:gd name="connsiteY39" fmla="*/ 1600200 h 1719496"/>
              <a:gd name="connsiteX40" fmla="*/ 805070 w 1878496"/>
              <a:gd name="connsiteY40" fmla="*/ 1610139 h 1719496"/>
              <a:gd name="connsiteX41" fmla="*/ 785192 w 1878496"/>
              <a:gd name="connsiteY41" fmla="*/ 1630018 h 1719496"/>
              <a:gd name="connsiteX42" fmla="*/ 715618 w 1878496"/>
              <a:gd name="connsiteY42" fmla="*/ 1649896 h 1719496"/>
              <a:gd name="connsiteX43" fmla="*/ 705679 w 1878496"/>
              <a:gd name="connsiteY43" fmla="*/ 1620078 h 1719496"/>
              <a:gd name="connsiteX44" fmla="*/ 725557 w 1878496"/>
              <a:gd name="connsiteY44" fmla="*/ 1590261 h 1719496"/>
              <a:gd name="connsiteX45" fmla="*/ 735496 w 1878496"/>
              <a:gd name="connsiteY45" fmla="*/ 1560444 h 1719496"/>
              <a:gd name="connsiteX46" fmla="*/ 755374 w 1878496"/>
              <a:gd name="connsiteY46" fmla="*/ 1540565 h 1719496"/>
              <a:gd name="connsiteX47" fmla="*/ 775253 w 1878496"/>
              <a:gd name="connsiteY47" fmla="*/ 1510748 h 1719496"/>
              <a:gd name="connsiteX48" fmla="*/ 785192 w 1878496"/>
              <a:gd name="connsiteY48" fmla="*/ 1480931 h 1719496"/>
              <a:gd name="connsiteX49" fmla="*/ 805070 w 1878496"/>
              <a:gd name="connsiteY49" fmla="*/ 1451113 h 1719496"/>
              <a:gd name="connsiteX50" fmla="*/ 795131 w 1878496"/>
              <a:gd name="connsiteY50" fmla="*/ 1490870 h 1719496"/>
              <a:gd name="connsiteX51" fmla="*/ 785192 w 1878496"/>
              <a:gd name="connsiteY51" fmla="*/ 1520687 h 1719496"/>
              <a:gd name="connsiteX52" fmla="*/ 745435 w 1878496"/>
              <a:gd name="connsiteY52" fmla="*/ 1560444 h 1719496"/>
              <a:gd name="connsiteX53" fmla="*/ 735496 w 1878496"/>
              <a:gd name="connsiteY53" fmla="*/ 1590261 h 1719496"/>
              <a:gd name="connsiteX54" fmla="*/ 695740 w 1878496"/>
              <a:gd name="connsiteY54" fmla="*/ 1639957 h 1719496"/>
              <a:gd name="connsiteX55" fmla="*/ 834887 w 1878496"/>
              <a:gd name="connsiteY55" fmla="*/ 1669774 h 1719496"/>
              <a:gd name="connsiteX56" fmla="*/ 894522 w 1878496"/>
              <a:gd name="connsiteY56" fmla="*/ 1689652 h 1719496"/>
              <a:gd name="connsiteX57" fmla="*/ 914400 w 1878496"/>
              <a:gd name="connsiteY57" fmla="*/ 1709531 h 1719496"/>
              <a:gd name="connsiteX58" fmla="*/ 954157 w 1878496"/>
              <a:gd name="connsiteY58" fmla="*/ 1719470 h 171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878496" h="1719496">
                <a:moveTo>
                  <a:pt x="0" y="29818"/>
                </a:moveTo>
                <a:lnTo>
                  <a:pt x="69574" y="19878"/>
                </a:lnTo>
                <a:cubicBezTo>
                  <a:pt x="99343" y="16157"/>
                  <a:pt x="129289" y="13904"/>
                  <a:pt x="159027" y="9939"/>
                </a:cubicBezTo>
                <a:cubicBezTo>
                  <a:pt x="179002" y="7276"/>
                  <a:pt x="198783" y="3313"/>
                  <a:pt x="218661" y="0"/>
                </a:cubicBezTo>
                <a:lnTo>
                  <a:pt x="1033670" y="9939"/>
                </a:lnTo>
                <a:cubicBezTo>
                  <a:pt x="1432718" y="18340"/>
                  <a:pt x="1036756" y="1476"/>
                  <a:pt x="1202635" y="39757"/>
                </a:cubicBezTo>
                <a:cubicBezTo>
                  <a:pt x="1220809" y="43951"/>
                  <a:pt x="1393515" y="58917"/>
                  <a:pt x="1401418" y="59635"/>
                </a:cubicBezTo>
                <a:cubicBezTo>
                  <a:pt x="1414670" y="62948"/>
                  <a:pt x="1427779" y="66895"/>
                  <a:pt x="1441174" y="69574"/>
                </a:cubicBezTo>
                <a:cubicBezTo>
                  <a:pt x="1460935" y="73526"/>
                  <a:pt x="1482393" y="71328"/>
                  <a:pt x="1500809" y="79513"/>
                </a:cubicBezTo>
                <a:cubicBezTo>
                  <a:pt x="1513654" y="85222"/>
                  <a:pt x="1518768" y="101785"/>
                  <a:pt x="1530627" y="109331"/>
                </a:cubicBezTo>
                <a:cubicBezTo>
                  <a:pt x="1579512" y="140439"/>
                  <a:pt x="1596170" y="144430"/>
                  <a:pt x="1639957" y="159026"/>
                </a:cubicBezTo>
                <a:cubicBezTo>
                  <a:pt x="1646583" y="172278"/>
                  <a:pt x="1650350" y="187401"/>
                  <a:pt x="1659835" y="198783"/>
                </a:cubicBezTo>
                <a:cubicBezTo>
                  <a:pt x="1683831" y="227578"/>
                  <a:pt x="1739348" y="278296"/>
                  <a:pt x="1739348" y="278296"/>
                </a:cubicBezTo>
                <a:cubicBezTo>
                  <a:pt x="1797839" y="424518"/>
                  <a:pt x="1713433" y="217500"/>
                  <a:pt x="1789044" y="387626"/>
                </a:cubicBezTo>
                <a:cubicBezTo>
                  <a:pt x="1793299" y="397200"/>
                  <a:pt x="1795304" y="407634"/>
                  <a:pt x="1798983" y="417444"/>
                </a:cubicBezTo>
                <a:cubicBezTo>
                  <a:pt x="1805247" y="434149"/>
                  <a:pt x="1811615" y="450836"/>
                  <a:pt x="1818861" y="467139"/>
                </a:cubicBezTo>
                <a:cubicBezTo>
                  <a:pt x="1836936" y="507806"/>
                  <a:pt x="1845018" y="511258"/>
                  <a:pt x="1858618" y="556592"/>
                </a:cubicBezTo>
                <a:cubicBezTo>
                  <a:pt x="1868375" y="589116"/>
                  <a:pt x="1875032" y="658088"/>
                  <a:pt x="1878496" y="685800"/>
                </a:cubicBezTo>
                <a:cubicBezTo>
                  <a:pt x="1867316" y="931755"/>
                  <a:pt x="1886253" y="833676"/>
                  <a:pt x="1848679" y="983974"/>
                </a:cubicBezTo>
                <a:cubicBezTo>
                  <a:pt x="1845366" y="997226"/>
                  <a:pt x="1846318" y="1012365"/>
                  <a:pt x="1838740" y="1023731"/>
                </a:cubicBezTo>
                <a:cubicBezTo>
                  <a:pt x="1832114" y="1033670"/>
                  <a:pt x="1824788" y="1043177"/>
                  <a:pt x="1818861" y="1053548"/>
                </a:cubicBezTo>
                <a:cubicBezTo>
                  <a:pt x="1811510" y="1066412"/>
                  <a:pt x="1808079" y="1081610"/>
                  <a:pt x="1798983" y="1093305"/>
                </a:cubicBezTo>
                <a:cubicBezTo>
                  <a:pt x="1784600" y="1111797"/>
                  <a:pt x="1749287" y="1143000"/>
                  <a:pt x="1749287" y="1143000"/>
                </a:cubicBezTo>
                <a:cubicBezTo>
                  <a:pt x="1745974" y="1152939"/>
                  <a:pt x="1747873" y="1166728"/>
                  <a:pt x="1739348" y="1172818"/>
                </a:cubicBezTo>
                <a:cubicBezTo>
                  <a:pt x="1722297" y="1184997"/>
                  <a:pt x="1679713" y="1192696"/>
                  <a:pt x="1679713" y="1192696"/>
                </a:cubicBezTo>
                <a:cubicBezTo>
                  <a:pt x="1673087" y="1202635"/>
                  <a:pt x="1669964" y="1216182"/>
                  <a:pt x="1659835" y="1222513"/>
                </a:cubicBezTo>
                <a:cubicBezTo>
                  <a:pt x="1642066" y="1233618"/>
                  <a:pt x="1620078" y="1235766"/>
                  <a:pt x="1600200" y="1242392"/>
                </a:cubicBezTo>
                <a:cubicBezTo>
                  <a:pt x="1590261" y="1245705"/>
                  <a:pt x="1579100" y="1246520"/>
                  <a:pt x="1570383" y="1252331"/>
                </a:cubicBezTo>
                <a:cubicBezTo>
                  <a:pt x="1499382" y="1299664"/>
                  <a:pt x="1533925" y="1286293"/>
                  <a:pt x="1470992" y="1302026"/>
                </a:cubicBezTo>
                <a:cubicBezTo>
                  <a:pt x="1390523" y="1355673"/>
                  <a:pt x="1497685" y="1289059"/>
                  <a:pt x="1401418" y="1331844"/>
                </a:cubicBezTo>
                <a:cubicBezTo>
                  <a:pt x="1290882" y="1380970"/>
                  <a:pt x="1405201" y="1348291"/>
                  <a:pt x="1311966" y="1371600"/>
                </a:cubicBezTo>
                <a:cubicBezTo>
                  <a:pt x="1305340" y="1378226"/>
                  <a:pt x="1300223" y="1386829"/>
                  <a:pt x="1292087" y="1391478"/>
                </a:cubicBezTo>
                <a:cubicBezTo>
                  <a:pt x="1250895" y="1415017"/>
                  <a:pt x="1248612" y="1405851"/>
                  <a:pt x="1212574" y="1421296"/>
                </a:cubicBezTo>
                <a:cubicBezTo>
                  <a:pt x="1198956" y="1427132"/>
                  <a:pt x="1186575" y="1435671"/>
                  <a:pt x="1172818" y="1441174"/>
                </a:cubicBezTo>
                <a:cubicBezTo>
                  <a:pt x="1153363" y="1448956"/>
                  <a:pt x="1113183" y="1461052"/>
                  <a:pt x="1113183" y="1461052"/>
                </a:cubicBezTo>
                <a:cubicBezTo>
                  <a:pt x="1094692" y="1479544"/>
                  <a:pt x="1088566" y="1488270"/>
                  <a:pt x="1063487" y="1500809"/>
                </a:cubicBezTo>
                <a:cubicBezTo>
                  <a:pt x="1049227" y="1507939"/>
                  <a:pt x="1006652" y="1517502"/>
                  <a:pt x="993913" y="1520687"/>
                </a:cubicBezTo>
                <a:cubicBezTo>
                  <a:pt x="921275" y="1569112"/>
                  <a:pt x="1012602" y="1510008"/>
                  <a:pt x="924340" y="1560444"/>
                </a:cubicBezTo>
                <a:cubicBezTo>
                  <a:pt x="913968" y="1566371"/>
                  <a:pt x="905438" y="1575471"/>
                  <a:pt x="894522" y="1580322"/>
                </a:cubicBezTo>
                <a:cubicBezTo>
                  <a:pt x="875374" y="1588832"/>
                  <a:pt x="854765" y="1593574"/>
                  <a:pt x="834887" y="1600200"/>
                </a:cubicBezTo>
                <a:lnTo>
                  <a:pt x="805070" y="1610139"/>
                </a:lnTo>
                <a:cubicBezTo>
                  <a:pt x="798444" y="1616765"/>
                  <a:pt x="793227" y="1625197"/>
                  <a:pt x="785192" y="1630018"/>
                </a:cubicBezTo>
                <a:cubicBezTo>
                  <a:pt x="775009" y="1636128"/>
                  <a:pt x="723043" y="1648040"/>
                  <a:pt x="715618" y="1649896"/>
                </a:cubicBezTo>
                <a:cubicBezTo>
                  <a:pt x="712305" y="1639957"/>
                  <a:pt x="703957" y="1630412"/>
                  <a:pt x="705679" y="1620078"/>
                </a:cubicBezTo>
                <a:cubicBezTo>
                  <a:pt x="707643" y="1608295"/>
                  <a:pt x="720215" y="1600945"/>
                  <a:pt x="725557" y="1590261"/>
                </a:cubicBezTo>
                <a:cubicBezTo>
                  <a:pt x="730242" y="1580890"/>
                  <a:pt x="730106" y="1569428"/>
                  <a:pt x="735496" y="1560444"/>
                </a:cubicBezTo>
                <a:cubicBezTo>
                  <a:pt x="740317" y="1552409"/>
                  <a:pt x="749520" y="1547882"/>
                  <a:pt x="755374" y="1540565"/>
                </a:cubicBezTo>
                <a:cubicBezTo>
                  <a:pt x="762836" y="1531237"/>
                  <a:pt x="768627" y="1520687"/>
                  <a:pt x="775253" y="1510748"/>
                </a:cubicBezTo>
                <a:cubicBezTo>
                  <a:pt x="778566" y="1500809"/>
                  <a:pt x="780507" y="1490302"/>
                  <a:pt x="785192" y="1480931"/>
                </a:cubicBezTo>
                <a:cubicBezTo>
                  <a:pt x="790534" y="1470247"/>
                  <a:pt x="796623" y="1442666"/>
                  <a:pt x="805070" y="1451113"/>
                </a:cubicBezTo>
                <a:cubicBezTo>
                  <a:pt x="814729" y="1460772"/>
                  <a:pt x="798884" y="1477735"/>
                  <a:pt x="795131" y="1490870"/>
                </a:cubicBezTo>
                <a:cubicBezTo>
                  <a:pt x="792253" y="1500944"/>
                  <a:pt x="791281" y="1512162"/>
                  <a:pt x="785192" y="1520687"/>
                </a:cubicBezTo>
                <a:cubicBezTo>
                  <a:pt x="774299" y="1535938"/>
                  <a:pt x="745435" y="1560444"/>
                  <a:pt x="745435" y="1560444"/>
                </a:cubicBezTo>
                <a:cubicBezTo>
                  <a:pt x="742122" y="1570383"/>
                  <a:pt x="740181" y="1580890"/>
                  <a:pt x="735496" y="1590261"/>
                </a:cubicBezTo>
                <a:cubicBezTo>
                  <a:pt x="722959" y="1615336"/>
                  <a:pt x="714228" y="1621468"/>
                  <a:pt x="695740" y="1639957"/>
                </a:cubicBezTo>
                <a:cubicBezTo>
                  <a:pt x="762912" y="1684738"/>
                  <a:pt x="692502" y="1644647"/>
                  <a:pt x="834887" y="1669774"/>
                </a:cubicBezTo>
                <a:cubicBezTo>
                  <a:pt x="855522" y="1673415"/>
                  <a:pt x="894522" y="1689652"/>
                  <a:pt x="894522" y="1689652"/>
                </a:cubicBezTo>
                <a:cubicBezTo>
                  <a:pt x="901148" y="1696278"/>
                  <a:pt x="906365" y="1704710"/>
                  <a:pt x="914400" y="1709531"/>
                </a:cubicBezTo>
                <a:cubicBezTo>
                  <a:pt x="932711" y="1720518"/>
                  <a:pt x="938374" y="1719470"/>
                  <a:pt x="954157" y="171947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54146" y="4068132"/>
            <a:ext cx="24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&lt;</a:t>
            </a:r>
            <a:r>
              <a:rPr lang="en-US" altLang="ko-KR" dirty="0" err="1"/>
              <a:t>aexp</a:t>
            </a:r>
            <a:r>
              <a:rPr lang="en-US" altLang="ko-KR" dirty="0"/>
              <a:t>&gt; != &lt;</a:t>
            </a:r>
            <a:r>
              <a:rPr lang="en-US" altLang="ko-KR" dirty="0" err="1"/>
              <a:t>aexp</a:t>
            </a:r>
            <a:r>
              <a:rPr lang="en-US" altLang="ko-KR" dirty="0"/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7781" y="1206702"/>
            <a:ext cx="24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&lt;</a:t>
            </a:r>
            <a:r>
              <a:rPr lang="en-US" altLang="ko-KR" dirty="0" err="1"/>
              <a:t>aexp</a:t>
            </a:r>
            <a:r>
              <a:rPr lang="en-US" altLang="ko-KR" dirty="0"/>
              <a:t>&gt; &gt; &lt;</a:t>
            </a:r>
            <a:r>
              <a:rPr lang="en-US" altLang="ko-KR" dirty="0" err="1"/>
              <a:t>aexp</a:t>
            </a:r>
            <a:r>
              <a:rPr lang="en-US" altLang="ko-KR" dirty="0"/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83102" y="3317340"/>
            <a:ext cx="24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&lt;</a:t>
            </a:r>
            <a:r>
              <a:rPr lang="en-US" altLang="ko-KR" dirty="0" err="1"/>
              <a:t>aexp</a:t>
            </a:r>
            <a:r>
              <a:rPr lang="en-US" altLang="ko-KR" dirty="0"/>
              <a:t>&gt; &lt; &lt;</a:t>
            </a:r>
            <a:r>
              <a:rPr lang="en-US" altLang="ko-KR" dirty="0" err="1"/>
              <a:t>aexp</a:t>
            </a:r>
            <a:r>
              <a:rPr lang="en-US" altLang="ko-KR" dirty="0"/>
              <a:t>&gt;</a:t>
            </a:r>
          </a:p>
        </p:txBody>
      </p:sp>
      <p:sp>
        <p:nvSpPr>
          <p:cNvPr id="3" name="자유형: 도형 2"/>
          <p:cNvSpPr/>
          <p:nvPr/>
        </p:nvSpPr>
        <p:spPr>
          <a:xfrm>
            <a:off x="2176670" y="1192696"/>
            <a:ext cx="2297755" cy="4025404"/>
          </a:xfrm>
          <a:custGeom>
            <a:avLst/>
            <a:gdLst>
              <a:gd name="connsiteX0" fmla="*/ 0 w 2297755"/>
              <a:gd name="connsiteY0" fmla="*/ 0 h 4025404"/>
              <a:gd name="connsiteX1" fmla="*/ 228600 w 2297755"/>
              <a:gd name="connsiteY1" fmla="*/ 9939 h 4025404"/>
              <a:gd name="connsiteX2" fmla="*/ 347869 w 2297755"/>
              <a:gd name="connsiteY2" fmla="*/ 19878 h 4025404"/>
              <a:gd name="connsiteX3" fmla="*/ 556591 w 2297755"/>
              <a:gd name="connsiteY3" fmla="*/ 29817 h 4025404"/>
              <a:gd name="connsiteX4" fmla="*/ 1073426 w 2297755"/>
              <a:gd name="connsiteY4" fmla="*/ 49695 h 4025404"/>
              <a:gd name="connsiteX5" fmla="*/ 1242391 w 2297755"/>
              <a:gd name="connsiteY5" fmla="*/ 79513 h 4025404"/>
              <a:gd name="connsiteX6" fmla="*/ 1292087 w 2297755"/>
              <a:gd name="connsiteY6" fmla="*/ 109330 h 4025404"/>
              <a:gd name="connsiteX7" fmla="*/ 1321904 w 2297755"/>
              <a:gd name="connsiteY7" fmla="*/ 119269 h 4025404"/>
              <a:gd name="connsiteX8" fmla="*/ 1391478 w 2297755"/>
              <a:gd name="connsiteY8" fmla="*/ 159026 h 4025404"/>
              <a:gd name="connsiteX9" fmla="*/ 1421295 w 2297755"/>
              <a:gd name="connsiteY9" fmla="*/ 168965 h 4025404"/>
              <a:gd name="connsiteX10" fmla="*/ 1490869 w 2297755"/>
              <a:gd name="connsiteY10" fmla="*/ 218661 h 4025404"/>
              <a:gd name="connsiteX11" fmla="*/ 1550504 w 2297755"/>
              <a:gd name="connsiteY11" fmla="*/ 238539 h 4025404"/>
              <a:gd name="connsiteX12" fmla="*/ 1600200 w 2297755"/>
              <a:gd name="connsiteY12" fmla="*/ 278295 h 4025404"/>
              <a:gd name="connsiteX13" fmla="*/ 1630017 w 2297755"/>
              <a:gd name="connsiteY13" fmla="*/ 288234 h 4025404"/>
              <a:gd name="connsiteX14" fmla="*/ 1699591 w 2297755"/>
              <a:gd name="connsiteY14" fmla="*/ 327991 h 4025404"/>
              <a:gd name="connsiteX15" fmla="*/ 1739347 w 2297755"/>
              <a:gd name="connsiteY15" fmla="*/ 357808 h 4025404"/>
              <a:gd name="connsiteX16" fmla="*/ 1769165 w 2297755"/>
              <a:gd name="connsiteY16" fmla="*/ 387626 h 4025404"/>
              <a:gd name="connsiteX17" fmla="*/ 1798982 w 2297755"/>
              <a:gd name="connsiteY17" fmla="*/ 397565 h 4025404"/>
              <a:gd name="connsiteX18" fmla="*/ 1888434 w 2297755"/>
              <a:gd name="connsiteY18" fmla="*/ 487017 h 4025404"/>
              <a:gd name="connsiteX19" fmla="*/ 1918252 w 2297755"/>
              <a:gd name="connsiteY19" fmla="*/ 516834 h 4025404"/>
              <a:gd name="connsiteX20" fmla="*/ 1958008 w 2297755"/>
              <a:gd name="connsiteY20" fmla="*/ 576469 h 4025404"/>
              <a:gd name="connsiteX21" fmla="*/ 1997765 w 2297755"/>
              <a:gd name="connsiteY21" fmla="*/ 636104 h 4025404"/>
              <a:gd name="connsiteX22" fmla="*/ 2047460 w 2297755"/>
              <a:gd name="connsiteY22" fmla="*/ 725556 h 4025404"/>
              <a:gd name="connsiteX23" fmla="*/ 2067339 w 2297755"/>
              <a:gd name="connsiteY23" fmla="*/ 755374 h 4025404"/>
              <a:gd name="connsiteX24" fmla="*/ 2087217 w 2297755"/>
              <a:gd name="connsiteY24" fmla="*/ 805069 h 4025404"/>
              <a:gd name="connsiteX25" fmla="*/ 2107095 w 2297755"/>
              <a:gd name="connsiteY25" fmla="*/ 844826 h 4025404"/>
              <a:gd name="connsiteX26" fmla="*/ 2156791 w 2297755"/>
              <a:gd name="connsiteY26" fmla="*/ 954156 h 4025404"/>
              <a:gd name="connsiteX27" fmla="*/ 2186608 w 2297755"/>
              <a:gd name="connsiteY27" fmla="*/ 1023730 h 4025404"/>
              <a:gd name="connsiteX28" fmla="*/ 2206487 w 2297755"/>
              <a:gd name="connsiteY28" fmla="*/ 1113182 h 4025404"/>
              <a:gd name="connsiteX29" fmla="*/ 2216426 w 2297755"/>
              <a:gd name="connsiteY29" fmla="*/ 1143000 h 4025404"/>
              <a:gd name="connsiteX30" fmla="*/ 2236304 w 2297755"/>
              <a:gd name="connsiteY30" fmla="*/ 1242391 h 4025404"/>
              <a:gd name="connsiteX31" fmla="*/ 2236304 w 2297755"/>
              <a:gd name="connsiteY31" fmla="*/ 1242391 h 4025404"/>
              <a:gd name="connsiteX32" fmla="*/ 2246243 w 2297755"/>
              <a:gd name="connsiteY32" fmla="*/ 1302026 h 4025404"/>
              <a:gd name="connsiteX33" fmla="*/ 2266121 w 2297755"/>
              <a:gd name="connsiteY33" fmla="*/ 1490869 h 4025404"/>
              <a:gd name="connsiteX34" fmla="*/ 2286000 w 2297755"/>
              <a:gd name="connsiteY34" fmla="*/ 1580321 h 4025404"/>
              <a:gd name="connsiteX35" fmla="*/ 2286000 w 2297755"/>
              <a:gd name="connsiteY35" fmla="*/ 2146852 h 4025404"/>
              <a:gd name="connsiteX36" fmla="*/ 2256182 w 2297755"/>
              <a:gd name="connsiteY36" fmla="*/ 2286000 h 4025404"/>
              <a:gd name="connsiteX37" fmla="*/ 2246243 w 2297755"/>
              <a:gd name="connsiteY37" fmla="*/ 2335695 h 4025404"/>
              <a:gd name="connsiteX38" fmla="*/ 2206487 w 2297755"/>
              <a:gd name="connsiteY38" fmla="*/ 2464904 h 4025404"/>
              <a:gd name="connsiteX39" fmla="*/ 2176669 w 2297755"/>
              <a:gd name="connsiteY39" fmla="*/ 2514600 h 4025404"/>
              <a:gd name="connsiteX40" fmla="*/ 2126973 w 2297755"/>
              <a:gd name="connsiteY40" fmla="*/ 2653747 h 4025404"/>
              <a:gd name="connsiteX41" fmla="*/ 2107095 w 2297755"/>
              <a:gd name="connsiteY41" fmla="*/ 2693504 h 4025404"/>
              <a:gd name="connsiteX42" fmla="*/ 2067339 w 2297755"/>
              <a:gd name="connsiteY42" fmla="*/ 2753139 h 4025404"/>
              <a:gd name="connsiteX43" fmla="*/ 2047460 w 2297755"/>
              <a:gd name="connsiteY43" fmla="*/ 2802834 h 4025404"/>
              <a:gd name="connsiteX44" fmla="*/ 2017643 w 2297755"/>
              <a:gd name="connsiteY44" fmla="*/ 2842591 h 4025404"/>
              <a:gd name="connsiteX45" fmla="*/ 1997765 w 2297755"/>
              <a:gd name="connsiteY45" fmla="*/ 2872408 h 4025404"/>
              <a:gd name="connsiteX46" fmla="*/ 1967947 w 2297755"/>
              <a:gd name="connsiteY46" fmla="*/ 2951921 h 4025404"/>
              <a:gd name="connsiteX47" fmla="*/ 1948069 w 2297755"/>
              <a:gd name="connsiteY47" fmla="*/ 2981739 h 4025404"/>
              <a:gd name="connsiteX48" fmla="*/ 1918252 w 2297755"/>
              <a:gd name="connsiteY48" fmla="*/ 3041374 h 4025404"/>
              <a:gd name="connsiteX49" fmla="*/ 1898373 w 2297755"/>
              <a:gd name="connsiteY49" fmla="*/ 3071191 h 4025404"/>
              <a:gd name="connsiteX50" fmla="*/ 1878495 w 2297755"/>
              <a:gd name="connsiteY50" fmla="*/ 3110947 h 4025404"/>
              <a:gd name="connsiteX51" fmla="*/ 1828800 w 2297755"/>
              <a:gd name="connsiteY51" fmla="*/ 3180521 h 4025404"/>
              <a:gd name="connsiteX52" fmla="*/ 1798982 w 2297755"/>
              <a:gd name="connsiteY52" fmla="*/ 3210339 h 4025404"/>
              <a:gd name="connsiteX53" fmla="*/ 1779104 w 2297755"/>
              <a:gd name="connsiteY53" fmla="*/ 3240156 h 4025404"/>
              <a:gd name="connsiteX54" fmla="*/ 1729408 w 2297755"/>
              <a:gd name="connsiteY54" fmla="*/ 3279913 h 4025404"/>
              <a:gd name="connsiteX55" fmla="*/ 1709530 w 2297755"/>
              <a:gd name="connsiteY55" fmla="*/ 3309730 h 4025404"/>
              <a:gd name="connsiteX56" fmla="*/ 1659834 w 2297755"/>
              <a:gd name="connsiteY56" fmla="*/ 3359426 h 4025404"/>
              <a:gd name="connsiteX57" fmla="*/ 1580321 w 2297755"/>
              <a:gd name="connsiteY57" fmla="*/ 3429000 h 4025404"/>
              <a:gd name="connsiteX58" fmla="*/ 1560443 w 2297755"/>
              <a:gd name="connsiteY58" fmla="*/ 3458817 h 4025404"/>
              <a:gd name="connsiteX59" fmla="*/ 1520687 w 2297755"/>
              <a:gd name="connsiteY59" fmla="*/ 3478695 h 4025404"/>
              <a:gd name="connsiteX60" fmla="*/ 1500808 w 2297755"/>
              <a:gd name="connsiteY60" fmla="*/ 3498574 h 4025404"/>
              <a:gd name="connsiteX61" fmla="*/ 1441173 w 2297755"/>
              <a:gd name="connsiteY61" fmla="*/ 3538330 h 4025404"/>
              <a:gd name="connsiteX62" fmla="*/ 1411356 w 2297755"/>
              <a:gd name="connsiteY62" fmla="*/ 3568147 h 4025404"/>
              <a:gd name="connsiteX63" fmla="*/ 1381539 w 2297755"/>
              <a:gd name="connsiteY63" fmla="*/ 3578087 h 4025404"/>
              <a:gd name="connsiteX64" fmla="*/ 1351721 w 2297755"/>
              <a:gd name="connsiteY64" fmla="*/ 3597965 h 4025404"/>
              <a:gd name="connsiteX65" fmla="*/ 1282147 w 2297755"/>
              <a:gd name="connsiteY65" fmla="*/ 3637721 h 4025404"/>
              <a:gd name="connsiteX66" fmla="*/ 1242391 w 2297755"/>
              <a:gd name="connsiteY66" fmla="*/ 3667539 h 4025404"/>
              <a:gd name="connsiteX67" fmla="*/ 1212573 w 2297755"/>
              <a:gd name="connsiteY67" fmla="*/ 3677478 h 4025404"/>
              <a:gd name="connsiteX68" fmla="*/ 1172817 w 2297755"/>
              <a:gd name="connsiteY68" fmla="*/ 3707295 h 4025404"/>
              <a:gd name="connsiteX69" fmla="*/ 1152939 w 2297755"/>
              <a:gd name="connsiteY69" fmla="*/ 3727174 h 4025404"/>
              <a:gd name="connsiteX70" fmla="*/ 1123121 w 2297755"/>
              <a:gd name="connsiteY70" fmla="*/ 3737113 h 4025404"/>
              <a:gd name="connsiteX71" fmla="*/ 1063487 w 2297755"/>
              <a:gd name="connsiteY71" fmla="*/ 3776869 h 4025404"/>
              <a:gd name="connsiteX72" fmla="*/ 1043608 w 2297755"/>
              <a:gd name="connsiteY72" fmla="*/ 3796747 h 4025404"/>
              <a:gd name="connsiteX73" fmla="*/ 974034 w 2297755"/>
              <a:gd name="connsiteY73" fmla="*/ 3816626 h 4025404"/>
              <a:gd name="connsiteX74" fmla="*/ 944217 w 2297755"/>
              <a:gd name="connsiteY74" fmla="*/ 3836504 h 4025404"/>
              <a:gd name="connsiteX75" fmla="*/ 864704 w 2297755"/>
              <a:gd name="connsiteY75" fmla="*/ 3856382 h 4025404"/>
              <a:gd name="connsiteX76" fmla="*/ 765313 w 2297755"/>
              <a:gd name="connsiteY76" fmla="*/ 3876261 h 4025404"/>
              <a:gd name="connsiteX77" fmla="*/ 675860 w 2297755"/>
              <a:gd name="connsiteY77" fmla="*/ 3856382 h 4025404"/>
              <a:gd name="connsiteX78" fmla="*/ 715617 w 2297755"/>
              <a:gd name="connsiteY78" fmla="*/ 3756991 h 4025404"/>
              <a:gd name="connsiteX79" fmla="*/ 735495 w 2297755"/>
              <a:gd name="connsiteY79" fmla="*/ 3697356 h 4025404"/>
              <a:gd name="connsiteX80" fmla="*/ 745434 w 2297755"/>
              <a:gd name="connsiteY80" fmla="*/ 3667539 h 4025404"/>
              <a:gd name="connsiteX81" fmla="*/ 735495 w 2297755"/>
              <a:gd name="connsiteY81" fmla="*/ 3697356 h 4025404"/>
              <a:gd name="connsiteX82" fmla="*/ 725556 w 2297755"/>
              <a:gd name="connsiteY82" fmla="*/ 3727174 h 4025404"/>
              <a:gd name="connsiteX83" fmla="*/ 715617 w 2297755"/>
              <a:gd name="connsiteY83" fmla="*/ 3756991 h 4025404"/>
              <a:gd name="connsiteX84" fmla="*/ 705678 w 2297755"/>
              <a:gd name="connsiteY84" fmla="*/ 3786808 h 4025404"/>
              <a:gd name="connsiteX85" fmla="*/ 685800 w 2297755"/>
              <a:gd name="connsiteY85" fmla="*/ 3806687 h 4025404"/>
              <a:gd name="connsiteX86" fmla="*/ 675860 w 2297755"/>
              <a:gd name="connsiteY86" fmla="*/ 3906078 h 4025404"/>
              <a:gd name="connsiteX87" fmla="*/ 705678 w 2297755"/>
              <a:gd name="connsiteY87" fmla="*/ 3925956 h 4025404"/>
              <a:gd name="connsiteX88" fmla="*/ 735495 w 2297755"/>
              <a:gd name="connsiteY88" fmla="*/ 3935895 h 4025404"/>
              <a:gd name="connsiteX89" fmla="*/ 785191 w 2297755"/>
              <a:gd name="connsiteY89" fmla="*/ 3965713 h 4025404"/>
              <a:gd name="connsiteX90" fmla="*/ 844826 w 2297755"/>
              <a:gd name="connsiteY90" fmla="*/ 3995530 h 4025404"/>
              <a:gd name="connsiteX91" fmla="*/ 874643 w 2297755"/>
              <a:gd name="connsiteY91" fmla="*/ 4025347 h 40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297755" h="4025404">
                <a:moveTo>
                  <a:pt x="0" y="0"/>
                </a:moveTo>
                <a:lnTo>
                  <a:pt x="228600" y="9939"/>
                </a:lnTo>
                <a:cubicBezTo>
                  <a:pt x="268429" y="12215"/>
                  <a:pt x="308048" y="17465"/>
                  <a:pt x="347869" y="19878"/>
                </a:cubicBezTo>
                <a:cubicBezTo>
                  <a:pt x="417394" y="24092"/>
                  <a:pt x="487025" y="26339"/>
                  <a:pt x="556591" y="29817"/>
                </a:cubicBezTo>
                <a:cubicBezTo>
                  <a:pt x="894489" y="46712"/>
                  <a:pt x="613322" y="35753"/>
                  <a:pt x="1073426" y="49695"/>
                </a:cubicBezTo>
                <a:cubicBezTo>
                  <a:pt x="1148704" y="56538"/>
                  <a:pt x="1179488" y="50921"/>
                  <a:pt x="1242391" y="79513"/>
                </a:cubicBezTo>
                <a:cubicBezTo>
                  <a:pt x="1259978" y="87507"/>
                  <a:pt x="1274808" y="100691"/>
                  <a:pt x="1292087" y="109330"/>
                </a:cubicBezTo>
                <a:cubicBezTo>
                  <a:pt x="1301458" y="114015"/>
                  <a:pt x="1312274" y="115142"/>
                  <a:pt x="1321904" y="119269"/>
                </a:cubicBezTo>
                <a:cubicBezTo>
                  <a:pt x="1443869" y="171540"/>
                  <a:pt x="1291665" y="109119"/>
                  <a:pt x="1391478" y="159026"/>
                </a:cubicBezTo>
                <a:cubicBezTo>
                  <a:pt x="1400849" y="163711"/>
                  <a:pt x="1411356" y="165652"/>
                  <a:pt x="1421295" y="168965"/>
                </a:cubicBezTo>
                <a:cubicBezTo>
                  <a:pt x="1426627" y="172964"/>
                  <a:pt x="1478985" y="213379"/>
                  <a:pt x="1490869" y="218661"/>
                </a:cubicBezTo>
                <a:cubicBezTo>
                  <a:pt x="1510017" y="227171"/>
                  <a:pt x="1550504" y="238539"/>
                  <a:pt x="1550504" y="238539"/>
                </a:cubicBezTo>
                <a:cubicBezTo>
                  <a:pt x="1567069" y="251791"/>
                  <a:pt x="1582211" y="267052"/>
                  <a:pt x="1600200" y="278295"/>
                </a:cubicBezTo>
                <a:cubicBezTo>
                  <a:pt x="1609084" y="283848"/>
                  <a:pt x="1620388" y="284107"/>
                  <a:pt x="1630017" y="288234"/>
                </a:cubicBezTo>
                <a:cubicBezTo>
                  <a:pt x="1659129" y="300711"/>
                  <a:pt x="1674641" y="310170"/>
                  <a:pt x="1699591" y="327991"/>
                </a:cubicBezTo>
                <a:cubicBezTo>
                  <a:pt x="1713071" y="337619"/>
                  <a:pt x="1726770" y="347028"/>
                  <a:pt x="1739347" y="357808"/>
                </a:cubicBezTo>
                <a:cubicBezTo>
                  <a:pt x="1750019" y="366956"/>
                  <a:pt x="1757469" y="379829"/>
                  <a:pt x="1769165" y="387626"/>
                </a:cubicBezTo>
                <a:cubicBezTo>
                  <a:pt x="1777882" y="393437"/>
                  <a:pt x="1789043" y="394252"/>
                  <a:pt x="1798982" y="397565"/>
                </a:cubicBezTo>
                <a:lnTo>
                  <a:pt x="1888434" y="487017"/>
                </a:lnTo>
                <a:lnTo>
                  <a:pt x="1918252" y="516834"/>
                </a:lnTo>
                <a:cubicBezTo>
                  <a:pt x="1949283" y="609931"/>
                  <a:pt x="1898448" y="472238"/>
                  <a:pt x="1958008" y="576469"/>
                </a:cubicBezTo>
                <a:cubicBezTo>
                  <a:pt x="1997504" y="645587"/>
                  <a:pt x="1933268" y="593107"/>
                  <a:pt x="1997765" y="636104"/>
                </a:cubicBezTo>
                <a:cubicBezTo>
                  <a:pt x="2021496" y="683567"/>
                  <a:pt x="2016260" y="675637"/>
                  <a:pt x="2047460" y="725556"/>
                </a:cubicBezTo>
                <a:cubicBezTo>
                  <a:pt x="2053791" y="735686"/>
                  <a:pt x="2061997" y="744690"/>
                  <a:pt x="2067339" y="755374"/>
                </a:cubicBezTo>
                <a:cubicBezTo>
                  <a:pt x="2075318" y="771331"/>
                  <a:pt x="2079971" y="788766"/>
                  <a:pt x="2087217" y="805069"/>
                </a:cubicBezTo>
                <a:cubicBezTo>
                  <a:pt x="2093234" y="818608"/>
                  <a:pt x="2100964" y="831338"/>
                  <a:pt x="2107095" y="844826"/>
                </a:cubicBezTo>
                <a:cubicBezTo>
                  <a:pt x="2166512" y="975544"/>
                  <a:pt x="2111675" y="863925"/>
                  <a:pt x="2156791" y="954156"/>
                </a:cubicBezTo>
                <a:cubicBezTo>
                  <a:pt x="2185326" y="1068297"/>
                  <a:pt x="2145425" y="927635"/>
                  <a:pt x="2186608" y="1023730"/>
                </a:cubicBezTo>
                <a:cubicBezTo>
                  <a:pt x="2192727" y="1038008"/>
                  <a:pt x="2203659" y="1101869"/>
                  <a:pt x="2206487" y="1113182"/>
                </a:cubicBezTo>
                <a:cubicBezTo>
                  <a:pt x="2209028" y="1123346"/>
                  <a:pt x="2214070" y="1132791"/>
                  <a:pt x="2216426" y="1143000"/>
                </a:cubicBezTo>
                <a:cubicBezTo>
                  <a:pt x="2224023" y="1175921"/>
                  <a:pt x="2229678" y="1209261"/>
                  <a:pt x="2236304" y="1242391"/>
                </a:cubicBezTo>
                <a:lnTo>
                  <a:pt x="2236304" y="1242391"/>
                </a:lnTo>
                <a:cubicBezTo>
                  <a:pt x="2239617" y="1262269"/>
                  <a:pt x="2243888" y="1282012"/>
                  <a:pt x="2246243" y="1302026"/>
                </a:cubicBezTo>
                <a:cubicBezTo>
                  <a:pt x="2253168" y="1360890"/>
                  <a:pt x="2255608" y="1431298"/>
                  <a:pt x="2266121" y="1490869"/>
                </a:cubicBezTo>
                <a:cubicBezTo>
                  <a:pt x="2271429" y="1520949"/>
                  <a:pt x="2279374" y="1550504"/>
                  <a:pt x="2286000" y="1580321"/>
                </a:cubicBezTo>
                <a:cubicBezTo>
                  <a:pt x="2298266" y="1825649"/>
                  <a:pt x="2304749" y="1853130"/>
                  <a:pt x="2286000" y="2146852"/>
                </a:cubicBezTo>
                <a:cubicBezTo>
                  <a:pt x="2282982" y="2194128"/>
                  <a:pt x="2266415" y="2239952"/>
                  <a:pt x="2256182" y="2286000"/>
                </a:cubicBezTo>
                <a:cubicBezTo>
                  <a:pt x="2252517" y="2302491"/>
                  <a:pt x="2249908" y="2319204"/>
                  <a:pt x="2246243" y="2335695"/>
                </a:cubicBezTo>
                <a:cubicBezTo>
                  <a:pt x="2237299" y="2375945"/>
                  <a:pt x="2220796" y="2431516"/>
                  <a:pt x="2206487" y="2464904"/>
                </a:cubicBezTo>
                <a:cubicBezTo>
                  <a:pt x="2198877" y="2482660"/>
                  <a:pt x="2184765" y="2497060"/>
                  <a:pt x="2176669" y="2514600"/>
                </a:cubicBezTo>
                <a:cubicBezTo>
                  <a:pt x="2136850" y="2600873"/>
                  <a:pt x="2157761" y="2576778"/>
                  <a:pt x="2126973" y="2653747"/>
                </a:cubicBezTo>
                <a:cubicBezTo>
                  <a:pt x="2121470" y="2667504"/>
                  <a:pt x="2114718" y="2680799"/>
                  <a:pt x="2107095" y="2693504"/>
                </a:cubicBezTo>
                <a:cubicBezTo>
                  <a:pt x="2094804" y="2713990"/>
                  <a:pt x="2076212" y="2730957"/>
                  <a:pt x="2067339" y="2753139"/>
                </a:cubicBezTo>
                <a:cubicBezTo>
                  <a:pt x="2060713" y="2769704"/>
                  <a:pt x="2056124" y="2787238"/>
                  <a:pt x="2047460" y="2802834"/>
                </a:cubicBezTo>
                <a:cubicBezTo>
                  <a:pt x="2039415" y="2817315"/>
                  <a:pt x="2027271" y="2829111"/>
                  <a:pt x="2017643" y="2842591"/>
                </a:cubicBezTo>
                <a:cubicBezTo>
                  <a:pt x="2010700" y="2852311"/>
                  <a:pt x="2004391" y="2862469"/>
                  <a:pt x="1997765" y="2872408"/>
                </a:cubicBezTo>
                <a:cubicBezTo>
                  <a:pt x="1989161" y="2898220"/>
                  <a:pt x="1979836" y="2928143"/>
                  <a:pt x="1967947" y="2951921"/>
                </a:cubicBezTo>
                <a:cubicBezTo>
                  <a:pt x="1962605" y="2962605"/>
                  <a:pt x="1953870" y="2971297"/>
                  <a:pt x="1948069" y="2981739"/>
                </a:cubicBezTo>
                <a:cubicBezTo>
                  <a:pt x="1937276" y="3001167"/>
                  <a:pt x="1929045" y="3021946"/>
                  <a:pt x="1918252" y="3041374"/>
                </a:cubicBezTo>
                <a:cubicBezTo>
                  <a:pt x="1912451" y="3051816"/>
                  <a:pt x="1904300" y="3060820"/>
                  <a:pt x="1898373" y="3071191"/>
                </a:cubicBezTo>
                <a:cubicBezTo>
                  <a:pt x="1891022" y="3084055"/>
                  <a:pt x="1885846" y="3098083"/>
                  <a:pt x="1878495" y="3110947"/>
                </a:cubicBezTo>
                <a:cubicBezTo>
                  <a:pt x="1869504" y="3126682"/>
                  <a:pt x="1837946" y="3169851"/>
                  <a:pt x="1828800" y="3180521"/>
                </a:cubicBezTo>
                <a:cubicBezTo>
                  <a:pt x="1819652" y="3191193"/>
                  <a:pt x="1807981" y="3199541"/>
                  <a:pt x="1798982" y="3210339"/>
                </a:cubicBezTo>
                <a:cubicBezTo>
                  <a:pt x="1791335" y="3219516"/>
                  <a:pt x="1787551" y="3231709"/>
                  <a:pt x="1779104" y="3240156"/>
                </a:cubicBezTo>
                <a:cubicBezTo>
                  <a:pt x="1764103" y="3255157"/>
                  <a:pt x="1744409" y="3264912"/>
                  <a:pt x="1729408" y="3279913"/>
                </a:cubicBezTo>
                <a:cubicBezTo>
                  <a:pt x="1720961" y="3288360"/>
                  <a:pt x="1717396" y="3300740"/>
                  <a:pt x="1709530" y="3309730"/>
                </a:cubicBezTo>
                <a:cubicBezTo>
                  <a:pt x="1694103" y="3327361"/>
                  <a:pt x="1677343" y="3343862"/>
                  <a:pt x="1659834" y="3359426"/>
                </a:cubicBezTo>
                <a:cubicBezTo>
                  <a:pt x="1605005" y="3408163"/>
                  <a:pt x="1631882" y="3368846"/>
                  <a:pt x="1580321" y="3429000"/>
                </a:cubicBezTo>
                <a:cubicBezTo>
                  <a:pt x="1572547" y="3438069"/>
                  <a:pt x="1569620" y="3451170"/>
                  <a:pt x="1560443" y="3458817"/>
                </a:cubicBezTo>
                <a:cubicBezTo>
                  <a:pt x="1549061" y="3468302"/>
                  <a:pt x="1533015" y="3470476"/>
                  <a:pt x="1520687" y="3478695"/>
                </a:cubicBezTo>
                <a:cubicBezTo>
                  <a:pt x="1512890" y="3483893"/>
                  <a:pt x="1508305" y="3492951"/>
                  <a:pt x="1500808" y="3498574"/>
                </a:cubicBezTo>
                <a:cubicBezTo>
                  <a:pt x="1481695" y="3512908"/>
                  <a:pt x="1458066" y="3521437"/>
                  <a:pt x="1441173" y="3538330"/>
                </a:cubicBezTo>
                <a:cubicBezTo>
                  <a:pt x="1431234" y="3548269"/>
                  <a:pt x="1423051" y="3560350"/>
                  <a:pt x="1411356" y="3568147"/>
                </a:cubicBezTo>
                <a:cubicBezTo>
                  <a:pt x="1402639" y="3573959"/>
                  <a:pt x="1390910" y="3573402"/>
                  <a:pt x="1381539" y="3578087"/>
                </a:cubicBezTo>
                <a:cubicBezTo>
                  <a:pt x="1370855" y="3583429"/>
                  <a:pt x="1361441" y="3591022"/>
                  <a:pt x="1351721" y="3597965"/>
                </a:cubicBezTo>
                <a:cubicBezTo>
                  <a:pt x="1299069" y="3635573"/>
                  <a:pt x="1330535" y="3621592"/>
                  <a:pt x="1282147" y="3637721"/>
                </a:cubicBezTo>
                <a:cubicBezTo>
                  <a:pt x="1268895" y="3647660"/>
                  <a:pt x="1256774" y="3659320"/>
                  <a:pt x="1242391" y="3667539"/>
                </a:cubicBezTo>
                <a:cubicBezTo>
                  <a:pt x="1233294" y="3672737"/>
                  <a:pt x="1221670" y="3672280"/>
                  <a:pt x="1212573" y="3677478"/>
                </a:cubicBezTo>
                <a:cubicBezTo>
                  <a:pt x="1198191" y="3685696"/>
                  <a:pt x="1185542" y="3696690"/>
                  <a:pt x="1172817" y="3707295"/>
                </a:cubicBezTo>
                <a:cubicBezTo>
                  <a:pt x="1165618" y="3713294"/>
                  <a:pt x="1160974" y="3722353"/>
                  <a:pt x="1152939" y="3727174"/>
                </a:cubicBezTo>
                <a:cubicBezTo>
                  <a:pt x="1143955" y="3732564"/>
                  <a:pt x="1133060" y="3733800"/>
                  <a:pt x="1123121" y="3737113"/>
                </a:cubicBezTo>
                <a:cubicBezTo>
                  <a:pt x="1047303" y="3812931"/>
                  <a:pt x="1135404" y="3733720"/>
                  <a:pt x="1063487" y="3776869"/>
                </a:cubicBezTo>
                <a:cubicBezTo>
                  <a:pt x="1055452" y="3781690"/>
                  <a:pt x="1051643" y="3791926"/>
                  <a:pt x="1043608" y="3796747"/>
                </a:cubicBezTo>
                <a:cubicBezTo>
                  <a:pt x="1033419" y="3802861"/>
                  <a:pt x="981466" y="3814768"/>
                  <a:pt x="974034" y="3816626"/>
                </a:cubicBezTo>
                <a:cubicBezTo>
                  <a:pt x="964095" y="3823252"/>
                  <a:pt x="954901" y="3831162"/>
                  <a:pt x="944217" y="3836504"/>
                </a:cubicBezTo>
                <a:cubicBezTo>
                  <a:pt x="921497" y="3847864"/>
                  <a:pt x="887387" y="3850711"/>
                  <a:pt x="864704" y="3856382"/>
                </a:cubicBezTo>
                <a:cubicBezTo>
                  <a:pt x="772178" y="3879513"/>
                  <a:pt x="935785" y="3851906"/>
                  <a:pt x="765313" y="3876261"/>
                </a:cubicBezTo>
                <a:cubicBezTo>
                  <a:pt x="735495" y="3869635"/>
                  <a:pt x="695974" y="3879370"/>
                  <a:pt x="675860" y="3856382"/>
                </a:cubicBezTo>
                <a:cubicBezTo>
                  <a:pt x="666812" y="3846041"/>
                  <a:pt x="710136" y="3770694"/>
                  <a:pt x="715617" y="3756991"/>
                </a:cubicBezTo>
                <a:cubicBezTo>
                  <a:pt x="723399" y="3737536"/>
                  <a:pt x="728869" y="3717234"/>
                  <a:pt x="735495" y="3697356"/>
                </a:cubicBezTo>
                <a:lnTo>
                  <a:pt x="745434" y="3667539"/>
                </a:lnTo>
                <a:lnTo>
                  <a:pt x="735495" y="3697356"/>
                </a:lnTo>
                <a:lnTo>
                  <a:pt x="725556" y="3727174"/>
                </a:lnTo>
                <a:lnTo>
                  <a:pt x="715617" y="3756991"/>
                </a:lnTo>
                <a:cubicBezTo>
                  <a:pt x="712304" y="3766930"/>
                  <a:pt x="713086" y="3779400"/>
                  <a:pt x="705678" y="3786808"/>
                </a:cubicBezTo>
                <a:lnTo>
                  <a:pt x="685800" y="3806687"/>
                </a:lnTo>
                <a:cubicBezTo>
                  <a:pt x="674402" y="3840878"/>
                  <a:pt x="652494" y="3871029"/>
                  <a:pt x="675860" y="3906078"/>
                </a:cubicBezTo>
                <a:cubicBezTo>
                  <a:pt x="682486" y="3916017"/>
                  <a:pt x="694994" y="3920614"/>
                  <a:pt x="705678" y="3925956"/>
                </a:cubicBezTo>
                <a:cubicBezTo>
                  <a:pt x="715049" y="3930641"/>
                  <a:pt x="725556" y="3932582"/>
                  <a:pt x="735495" y="3935895"/>
                </a:cubicBezTo>
                <a:cubicBezTo>
                  <a:pt x="774320" y="3974722"/>
                  <a:pt x="733582" y="3939909"/>
                  <a:pt x="785191" y="3965713"/>
                </a:cubicBezTo>
                <a:cubicBezTo>
                  <a:pt x="862261" y="4004247"/>
                  <a:pt x="769877" y="3970548"/>
                  <a:pt x="844826" y="3995530"/>
                </a:cubicBezTo>
                <a:cubicBezTo>
                  <a:pt x="866542" y="4028104"/>
                  <a:pt x="852759" y="4025347"/>
                  <a:pt x="874643" y="40253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2176670" y="675862"/>
            <a:ext cx="6669829" cy="1470991"/>
          </a:xfrm>
          <a:custGeom>
            <a:avLst/>
            <a:gdLst>
              <a:gd name="connsiteX0" fmla="*/ 0 w 6669829"/>
              <a:gd name="connsiteY0" fmla="*/ 357808 h 1470991"/>
              <a:gd name="connsiteX1" fmla="*/ 924339 w 6669829"/>
              <a:gd name="connsiteY1" fmla="*/ 347869 h 1470991"/>
              <a:gd name="connsiteX2" fmla="*/ 1013791 w 6669829"/>
              <a:gd name="connsiteY2" fmla="*/ 327991 h 1470991"/>
              <a:gd name="connsiteX3" fmla="*/ 1093304 w 6669829"/>
              <a:gd name="connsiteY3" fmla="*/ 318052 h 1470991"/>
              <a:gd name="connsiteX4" fmla="*/ 1143000 w 6669829"/>
              <a:gd name="connsiteY4" fmla="*/ 308113 h 1470991"/>
              <a:gd name="connsiteX5" fmla="*/ 1182756 w 6669829"/>
              <a:gd name="connsiteY5" fmla="*/ 298173 h 1470991"/>
              <a:gd name="connsiteX6" fmla="*/ 1351721 w 6669829"/>
              <a:gd name="connsiteY6" fmla="*/ 278295 h 1470991"/>
              <a:gd name="connsiteX7" fmla="*/ 1500808 w 6669829"/>
              <a:gd name="connsiteY7" fmla="*/ 268356 h 1470991"/>
              <a:gd name="connsiteX8" fmla="*/ 1828800 w 6669829"/>
              <a:gd name="connsiteY8" fmla="*/ 238539 h 1470991"/>
              <a:gd name="connsiteX9" fmla="*/ 2097156 w 6669829"/>
              <a:gd name="connsiteY9" fmla="*/ 228600 h 1470991"/>
              <a:gd name="connsiteX10" fmla="*/ 2216426 w 6669829"/>
              <a:gd name="connsiteY10" fmla="*/ 218660 h 1470991"/>
              <a:gd name="connsiteX11" fmla="*/ 2305878 w 6669829"/>
              <a:gd name="connsiteY11" fmla="*/ 208721 h 1470991"/>
              <a:gd name="connsiteX12" fmla="*/ 2524539 w 6669829"/>
              <a:gd name="connsiteY12" fmla="*/ 198782 h 1470991"/>
              <a:gd name="connsiteX13" fmla="*/ 2703443 w 6669829"/>
              <a:gd name="connsiteY13" fmla="*/ 178904 h 1470991"/>
              <a:gd name="connsiteX14" fmla="*/ 2802834 w 6669829"/>
              <a:gd name="connsiteY14" fmla="*/ 168965 h 1470991"/>
              <a:gd name="connsiteX15" fmla="*/ 2872408 w 6669829"/>
              <a:gd name="connsiteY15" fmla="*/ 159026 h 1470991"/>
              <a:gd name="connsiteX16" fmla="*/ 2961860 w 6669829"/>
              <a:gd name="connsiteY16" fmla="*/ 149086 h 1470991"/>
              <a:gd name="connsiteX17" fmla="*/ 3021495 w 6669829"/>
              <a:gd name="connsiteY17" fmla="*/ 129208 h 1470991"/>
              <a:gd name="connsiteX18" fmla="*/ 3200400 w 6669829"/>
              <a:gd name="connsiteY18" fmla="*/ 109330 h 1470991"/>
              <a:gd name="connsiteX19" fmla="*/ 3279913 w 6669829"/>
              <a:gd name="connsiteY19" fmla="*/ 99391 h 1470991"/>
              <a:gd name="connsiteX20" fmla="*/ 3468756 w 6669829"/>
              <a:gd name="connsiteY20" fmla="*/ 59634 h 1470991"/>
              <a:gd name="connsiteX21" fmla="*/ 3508513 w 6669829"/>
              <a:gd name="connsiteY21" fmla="*/ 49695 h 1470991"/>
              <a:gd name="connsiteX22" fmla="*/ 3578087 w 6669829"/>
              <a:gd name="connsiteY22" fmla="*/ 39756 h 1470991"/>
              <a:gd name="connsiteX23" fmla="*/ 3617843 w 6669829"/>
              <a:gd name="connsiteY23" fmla="*/ 29817 h 1470991"/>
              <a:gd name="connsiteX24" fmla="*/ 4055165 w 6669829"/>
              <a:gd name="connsiteY24" fmla="*/ 9939 h 1470991"/>
              <a:gd name="connsiteX25" fmla="*/ 4234069 w 6669829"/>
              <a:gd name="connsiteY25" fmla="*/ 0 h 1470991"/>
              <a:gd name="connsiteX26" fmla="*/ 4770782 w 6669829"/>
              <a:gd name="connsiteY26" fmla="*/ 9939 h 1470991"/>
              <a:gd name="connsiteX27" fmla="*/ 4989443 w 6669829"/>
              <a:gd name="connsiteY27" fmla="*/ 29817 h 1470991"/>
              <a:gd name="connsiteX28" fmla="*/ 5436704 w 6669829"/>
              <a:gd name="connsiteY28" fmla="*/ 39756 h 1470991"/>
              <a:gd name="connsiteX29" fmla="*/ 5555973 w 6669829"/>
              <a:gd name="connsiteY29" fmla="*/ 69573 h 1470991"/>
              <a:gd name="connsiteX30" fmla="*/ 5695121 w 6669829"/>
              <a:gd name="connsiteY30" fmla="*/ 99391 h 1470991"/>
              <a:gd name="connsiteX31" fmla="*/ 5774634 w 6669829"/>
              <a:gd name="connsiteY31" fmla="*/ 109330 h 1470991"/>
              <a:gd name="connsiteX32" fmla="*/ 5854147 w 6669829"/>
              <a:gd name="connsiteY32" fmla="*/ 129208 h 1470991"/>
              <a:gd name="connsiteX33" fmla="*/ 5923721 w 6669829"/>
              <a:gd name="connsiteY33" fmla="*/ 149086 h 1470991"/>
              <a:gd name="connsiteX34" fmla="*/ 5963478 w 6669829"/>
              <a:gd name="connsiteY34" fmla="*/ 159026 h 1470991"/>
              <a:gd name="connsiteX35" fmla="*/ 6042991 w 6669829"/>
              <a:gd name="connsiteY35" fmla="*/ 188843 h 1470991"/>
              <a:gd name="connsiteX36" fmla="*/ 6072808 w 6669829"/>
              <a:gd name="connsiteY36" fmla="*/ 208721 h 1470991"/>
              <a:gd name="connsiteX37" fmla="*/ 6112565 w 6669829"/>
              <a:gd name="connsiteY37" fmla="*/ 218660 h 1470991"/>
              <a:gd name="connsiteX38" fmla="*/ 6152321 w 6669829"/>
              <a:gd name="connsiteY38" fmla="*/ 238539 h 1470991"/>
              <a:gd name="connsiteX39" fmla="*/ 6172200 w 6669829"/>
              <a:gd name="connsiteY39" fmla="*/ 258417 h 1470991"/>
              <a:gd name="connsiteX40" fmla="*/ 6211956 w 6669829"/>
              <a:gd name="connsiteY40" fmla="*/ 268356 h 1470991"/>
              <a:gd name="connsiteX41" fmla="*/ 6241773 w 6669829"/>
              <a:gd name="connsiteY41" fmla="*/ 288234 h 1470991"/>
              <a:gd name="connsiteX42" fmla="*/ 6271591 w 6669829"/>
              <a:gd name="connsiteY42" fmla="*/ 298173 h 1470991"/>
              <a:gd name="connsiteX43" fmla="*/ 6291469 w 6669829"/>
              <a:gd name="connsiteY43" fmla="*/ 318052 h 1470991"/>
              <a:gd name="connsiteX44" fmla="*/ 6331226 w 6669829"/>
              <a:gd name="connsiteY44" fmla="*/ 337930 h 1470991"/>
              <a:gd name="connsiteX45" fmla="*/ 6370982 w 6669829"/>
              <a:gd name="connsiteY45" fmla="*/ 367747 h 1470991"/>
              <a:gd name="connsiteX46" fmla="*/ 6450495 w 6669829"/>
              <a:gd name="connsiteY46" fmla="*/ 407504 h 1470991"/>
              <a:gd name="connsiteX47" fmla="*/ 6490252 w 6669829"/>
              <a:gd name="connsiteY47" fmla="*/ 437321 h 1470991"/>
              <a:gd name="connsiteX48" fmla="*/ 6539947 w 6669829"/>
              <a:gd name="connsiteY48" fmla="*/ 487017 h 1470991"/>
              <a:gd name="connsiteX49" fmla="*/ 6619460 w 6669829"/>
              <a:gd name="connsiteY49" fmla="*/ 546652 h 1470991"/>
              <a:gd name="connsiteX50" fmla="*/ 6639339 w 6669829"/>
              <a:gd name="connsiteY50" fmla="*/ 576469 h 1470991"/>
              <a:gd name="connsiteX51" fmla="*/ 6649278 w 6669829"/>
              <a:gd name="connsiteY51" fmla="*/ 606286 h 1470991"/>
              <a:gd name="connsiteX52" fmla="*/ 6669156 w 6669829"/>
              <a:gd name="connsiteY52" fmla="*/ 646043 h 1470991"/>
              <a:gd name="connsiteX53" fmla="*/ 6659217 w 6669829"/>
              <a:gd name="connsiteY53" fmla="*/ 924339 h 1470991"/>
              <a:gd name="connsiteX54" fmla="*/ 6649278 w 6669829"/>
              <a:gd name="connsiteY54" fmla="*/ 964095 h 1470991"/>
              <a:gd name="connsiteX55" fmla="*/ 6629400 w 6669829"/>
              <a:gd name="connsiteY55" fmla="*/ 993913 h 1470991"/>
              <a:gd name="connsiteX56" fmla="*/ 6549887 w 6669829"/>
              <a:gd name="connsiteY56" fmla="*/ 1053547 h 1470991"/>
              <a:gd name="connsiteX57" fmla="*/ 6520069 w 6669829"/>
              <a:gd name="connsiteY57" fmla="*/ 1073426 h 1470991"/>
              <a:gd name="connsiteX58" fmla="*/ 6490252 w 6669829"/>
              <a:gd name="connsiteY58" fmla="*/ 1093304 h 1470991"/>
              <a:gd name="connsiteX59" fmla="*/ 6400800 w 6669829"/>
              <a:gd name="connsiteY59" fmla="*/ 1113182 h 1470991"/>
              <a:gd name="connsiteX60" fmla="*/ 6331226 w 6669829"/>
              <a:gd name="connsiteY60" fmla="*/ 1133060 h 1470991"/>
              <a:gd name="connsiteX61" fmla="*/ 6192078 w 6669829"/>
              <a:gd name="connsiteY61" fmla="*/ 1152939 h 1470991"/>
              <a:gd name="connsiteX62" fmla="*/ 6023113 w 6669829"/>
              <a:gd name="connsiteY62" fmla="*/ 1162878 h 1470991"/>
              <a:gd name="connsiteX63" fmla="*/ 5913782 w 6669829"/>
              <a:gd name="connsiteY63" fmla="*/ 1182756 h 1470991"/>
              <a:gd name="connsiteX64" fmla="*/ 5883965 w 6669829"/>
              <a:gd name="connsiteY64" fmla="*/ 1192695 h 1470991"/>
              <a:gd name="connsiteX65" fmla="*/ 5834269 w 6669829"/>
              <a:gd name="connsiteY65" fmla="*/ 1202634 h 1470991"/>
              <a:gd name="connsiteX66" fmla="*/ 5754756 w 6669829"/>
              <a:gd name="connsiteY66" fmla="*/ 1222513 h 1470991"/>
              <a:gd name="connsiteX67" fmla="*/ 5695121 w 6669829"/>
              <a:gd name="connsiteY67" fmla="*/ 1232452 h 1470991"/>
              <a:gd name="connsiteX68" fmla="*/ 5625547 w 6669829"/>
              <a:gd name="connsiteY68" fmla="*/ 1242391 h 1470991"/>
              <a:gd name="connsiteX69" fmla="*/ 5506278 w 6669829"/>
              <a:gd name="connsiteY69" fmla="*/ 1262269 h 1470991"/>
              <a:gd name="connsiteX70" fmla="*/ 5406887 w 6669829"/>
              <a:gd name="connsiteY70" fmla="*/ 1282147 h 1470991"/>
              <a:gd name="connsiteX71" fmla="*/ 5297556 w 6669829"/>
              <a:gd name="connsiteY71" fmla="*/ 1302026 h 1470991"/>
              <a:gd name="connsiteX72" fmla="*/ 5198165 w 6669829"/>
              <a:gd name="connsiteY72" fmla="*/ 1292086 h 1470991"/>
              <a:gd name="connsiteX73" fmla="*/ 5218043 w 6669829"/>
              <a:gd name="connsiteY73" fmla="*/ 1232452 h 1470991"/>
              <a:gd name="connsiteX74" fmla="*/ 5277678 w 6669829"/>
              <a:gd name="connsiteY74" fmla="*/ 1162878 h 1470991"/>
              <a:gd name="connsiteX75" fmla="*/ 5237921 w 6669829"/>
              <a:gd name="connsiteY75" fmla="*/ 1302026 h 1470991"/>
              <a:gd name="connsiteX76" fmla="*/ 5218043 w 6669829"/>
              <a:gd name="connsiteY76" fmla="*/ 1331843 h 1470991"/>
              <a:gd name="connsiteX77" fmla="*/ 5227982 w 6669829"/>
              <a:gd name="connsiteY77" fmla="*/ 1371600 h 1470991"/>
              <a:gd name="connsiteX78" fmla="*/ 5247860 w 6669829"/>
              <a:gd name="connsiteY78" fmla="*/ 1401417 h 1470991"/>
              <a:gd name="connsiteX79" fmla="*/ 5317434 w 6669829"/>
              <a:gd name="connsiteY79" fmla="*/ 1470991 h 147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669829" h="1470991">
                <a:moveTo>
                  <a:pt x="0" y="357808"/>
                </a:moveTo>
                <a:lnTo>
                  <a:pt x="924339" y="347869"/>
                </a:lnTo>
                <a:cubicBezTo>
                  <a:pt x="954870" y="346971"/>
                  <a:pt x="983711" y="333299"/>
                  <a:pt x="1013791" y="327991"/>
                </a:cubicBezTo>
                <a:cubicBezTo>
                  <a:pt x="1040095" y="323349"/>
                  <a:pt x="1066904" y="322113"/>
                  <a:pt x="1093304" y="318052"/>
                </a:cubicBezTo>
                <a:cubicBezTo>
                  <a:pt x="1110001" y="315483"/>
                  <a:pt x="1126509" y="311778"/>
                  <a:pt x="1143000" y="308113"/>
                </a:cubicBezTo>
                <a:cubicBezTo>
                  <a:pt x="1156335" y="305150"/>
                  <a:pt x="1169233" y="300105"/>
                  <a:pt x="1182756" y="298173"/>
                </a:cubicBezTo>
                <a:cubicBezTo>
                  <a:pt x="1238896" y="290153"/>
                  <a:pt x="1295258" y="283588"/>
                  <a:pt x="1351721" y="278295"/>
                </a:cubicBezTo>
                <a:cubicBezTo>
                  <a:pt x="1401310" y="273646"/>
                  <a:pt x="1451161" y="272328"/>
                  <a:pt x="1500808" y="268356"/>
                </a:cubicBezTo>
                <a:cubicBezTo>
                  <a:pt x="1698217" y="252564"/>
                  <a:pt x="1516699" y="257265"/>
                  <a:pt x="1828800" y="238539"/>
                </a:cubicBezTo>
                <a:cubicBezTo>
                  <a:pt x="1918153" y="233178"/>
                  <a:pt x="2007704" y="231913"/>
                  <a:pt x="2097156" y="228600"/>
                </a:cubicBezTo>
                <a:lnTo>
                  <a:pt x="2216426" y="218660"/>
                </a:lnTo>
                <a:cubicBezTo>
                  <a:pt x="2246292" y="215816"/>
                  <a:pt x="2275939" y="210652"/>
                  <a:pt x="2305878" y="208721"/>
                </a:cubicBezTo>
                <a:cubicBezTo>
                  <a:pt x="2378689" y="204024"/>
                  <a:pt x="2451652" y="202095"/>
                  <a:pt x="2524539" y="198782"/>
                </a:cubicBezTo>
                <a:cubicBezTo>
                  <a:pt x="2825881" y="168648"/>
                  <a:pt x="2450203" y="207042"/>
                  <a:pt x="2703443" y="178904"/>
                </a:cubicBezTo>
                <a:cubicBezTo>
                  <a:pt x="2736535" y="175227"/>
                  <a:pt x="2769766" y="172855"/>
                  <a:pt x="2802834" y="168965"/>
                </a:cubicBezTo>
                <a:cubicBezTo>
                  <a:pt x="2826100" y="166228"/>
                  <a:pt x="2849162" y="161932"/>
                  <a:pt x="2872408" y="159026"/>
                </a:cubicBezTo>
                <a:cubicBezTo>
                  <a:pt x="2902177" y="155305"/>
                  <a:pt x="2932043" y="152399"/>
                  <a:pt x="2961860" y="149086"/>
                </a:cubicBezTo>
                <a:cubicBezTo>
                  <a:pt x="2981738" y="142460"/>
                  <a:pt x="3000827" y="132653"/>
                  <a:pt x="3021495" y="129208"/>
                </a:cubicBezTo>
                <a:cubicBezTo>
                  <a:pt x="3080681" y="119344"/>
                  <a:pt x="3140861" y="116772"/>
                  <a:pt x="3200400" y="109330"/>
                </a:cubicBezTo>
                <a:cubicBezTo>
                  <a:pt x="3226904" y="106017"/>
                  <a:pt x="3253566" y="103782"/>
                  <a:pt x="3279913" y="99391"/>
                </a:cubicBezTo>
                <a:cubicBezTo>
                  <a:pt x="3323958" y="92050"/>
                  <a:pt x="3423436" y="70093"/>
                  <a:pt x="3468756" y="59634"/>
                </a:cubicBezTo>
                <a:cubicBezTo>
                  <a:pt x="3482066" y="56562"/>
                  <a:pt x="3495073" y="52139"/>
                  <a:pt x="3508513" y="49695"/>
                </a:cubicBezTo>
                <a:cubicBezTo>
                  <a:pt x="3531562" y="45504"/>
                  <a:pt x="3555038" y="43947"/>
                  <a:pt x="3578087" y="39756"/>
                </a:cubicBezTo>
                <a:cubicBezTo>
                  <a:pt x="3591527" y="37312"/>
                  <a:pt x="3604277" y="31413"/>
                  <a:pt x="3617843" y="29817"/>
                </a:cubicBezTo>
                <a:cubicBezTo>
                  <a:pt x="3743163" y="15074"/>
                  <a:pt x="3956852" y="13952"/>
                  <a:pt x="4055165" y="9939"/>
                </a:cubicBezTo>
                <a:cubicBezTo>
                  <a:pt x="4114842" y="7503"/>
                  <a:pt x="4174434" y="3313"/>
                  <a:pt x="4234069" y="0"/>
                </a:cubicBezTo>
                <a:lnTo>
                  <a:pt x="4770782" y="9939"/>
                </a:lnTo>
                <a:cubicBezTo>
                  <a:pt x="5339164" y="27162"/>
                  <a:pt x="4503222" y="12136"/>
                  <a:pt x="4989443" y="29817"/>
                </a:cubicBezTo>
                <a:cubicBezTo>
                  <a:pt x="5138468" y="35236"/>
                  <a:pt x="5287617" y="36443"/>
                  <a:pt x="5436704" y="39756"/>
                </a:cubicBezTo>
                <a:lnTo>
                  <a:pt x="5555973" y="69573"/>
                </a:lnTo>
                <a:cubicBezTo>
                  <a:pt x="5601155" y="80869"/>
                  <a:pt x="5649987" y="93749"/>
                  <a:pt x="5695121" y="99391"/>
                </a:cubicBezTo>
                <a:lnTo>
                  <a:pt x="5774634" y="109330"/>
                </a:lnTo>
                <a:cubicBezTo>
                  <a:pt x="5842795" y="132050"/>
                  <a:pt x="5758195" y="105220"/>
                  <a:pt x="5854147" y="129208"/>
                </a:cubicBezTo>
                <a:cubicBezTo>
                  <a:pt x="5877546" y="135058"/>
                  <a:pt x="5900452" y="142740"/>
                  <a:pt x="5923721" y="149086"/>
                </a:cubicBezTo>
                <a:cubicBezTo>
                  <a:pt x="5936900" y="152680"/>
                  <a:pt x="5950343" y="155273"/>
                  <a:pt x="5963478" y="159026"/>
                </a:cubicBezTo>
                <a:cubicBezTo>
                  <a:pt x="5983550" y="164761"/>
                  <a:pt x="6028988" y="181842"/>
                  <a:pt x="6042991" y="188843"/>
                </a:cubicBezTo>
                <a:cubicBezTo>
                  <a:pt x="6053675" y="194185"/>
                  <a:pt x="6061829" y="204016"/>
                  <a:pt x="6072808" y="208721"/>
                </a:cubicBezTo>
                <a:cubicBezTo>
                  <a:pt x="6085364" y="214102"/>
                  <a:pt x="6099313" y="215347"/>
                  <a:pt x="6112565" y="218660"/>
                </a:cubicBezTo>
                <a:cubicBezTo>
                  <a:pt x="6125817" y="225286"/>
                  <a:pt x="6139993" y="230320"/>
                  <a:pt x="6152321" y="238539"/>
                </a:cubicBezTo>
                <a:cubicBezTo>
                  <a:pt x="6160118" y="243737"/>
                  <a:pt x="6163818" y="254226"/>
                  <a:pt x="6172200" y="258417"/>
                </a:cubicBezTo>
                <a:cubicBezTo>
                  <a:pt x="6184418" y="264526"/>
                  <a:pt x="6198704" y="265043"/>
                  <a:pt x="6211956" y="268356"/>
                </a:cubicBezTo>
                <a:cubicBezTo>
                  <a:pt x="6221895" y="274982"/>
                  <a:pt x="6231089" y="282892"/>
                  <a:pt x="6241773" y="288234"/>
                </a:cubicBezTo>
                <a:cubicBezTo>
                  <a:pt x="6251144" y="292919"/>
                  <a:pt x="6262607" y="292783"/>
                  <a:pt x="6271591" y="298173"/>
                </a:cubicBezTo>
                <a:cubicBezTo>
                  <a:pt x="6279626" y="302994"/>
                  <a:pt x="6283672" y="312854"/>
                  <a:pt x="6291469" y="318052"/>
                </a:cubicBezTo>
                <a:cubicBezTo>
                  <a:pt x="6303797" y="326271"/>
                  <a:pt x="6318662" y="330077"/>
                  <a:pt x="6331226" y="337930"/>
                </a:cubicBezTo>
                <a:cubicBezTo>
                  <a:pt x="6345273" y="346709"/>
                  <a:pt x="6356674" y="359400"/>
                  <a:pt x="6370982" y="367747"/>
                </a:cubicBezTo>
                <a:cubicBezTo>
                  <a:pt x="6396578" y="382678"/>
                  <a:pt x="6426789" y="389725"/>
                  <a:pt x="6450495" y="407504"/>
                </a:cubicBezTo>
                <a:cubicBezTo>
                  <a:pt x="6463747" y="417443"/>
                  <a:pt x="6477871" y="426316"/>
                  <a:pt x="6490252" y="437321"/>
                </a:cubicBezTo>
                <a:cubicBezTo>
                  <a:pt x="6507761" y="452885"/>
                  <a:pt x="6520455" y="474022"/>
                  <a:pt x="6539947" y="487017"/>
                </a:cubicBezTo>
                <a:cubicBezTo>
                  <a:pt x="6567211" y="505193"/>
                  <a:pt x="6598444" y="520383"/>
                  <a:pt x="6619460" y="546652"/>
                </a:cubicBezTo>
                <a:cubicBezTo>
                  <a:pt x="6626922" y="555980"/>
                  <a:pt x="6632713" y="566530"/>
                  <a:pt x="6639339" y="576469"/>
                </a:cubicBezTo>
                <a:cubicBezTo>
                  <a:pt x="6642652" y="586408"/>
                  <a:pt x="6645151" y="596656"/>
                  <a:pt x="6649278" y="606286"/>
                </a:cubicBezTo>
                <a:cubicBezTo>
                  <a:pt x="6655114" y="619905"/>
                  <a:pt x="6668693" y="631234"/>
                  <a:pt x="6669156" y="646043"/>
                </a:cubicBezTo>
                <a:cubicBezTo>
                  <a:pt x="6672055" y="738822"/>
                  <a:pt x="6665007" y="831695"/>
                  <a:pt x="6659217" y="924339"/>
                </a:cubicBezTo>
                <a:cubicBezTo>
                  <a:pt x="6658365" y="937972"/>
                  <a:pt x="6654659" y="951540"/>
                  <a:pt x="6649278" y="964095"/>
                </a:cubicBezTo>
                <a:cubicBezTo>
                  <a:pt x="6644573" y="975075"/>
                  <a:pt x="6636862" y="984585"/>
                  <a:pt x="6629400" y="993913"/>
                </a:cubicBezTo>
                <a:cubicBezTo>
                  <a:pt x="6608390" y="1020175"/>
                  <a:pt x="6577132" y="1035383"/>
                  <a:pt x="6549887" y="1053547"/>
                </a:cubicBezTo>
                <a:lnTo>
                  <a:pt x="6520069" y="1073426"/>
                </a:lnTo>
                <a:cubicBezTo>
                  <a:pt x="6510130" y="1080052"/>
                  <a:pt x="6501965" y="1090961"/>
                  <a:pt x="6490252" y="1093304"/>
                </a:cubicBezTo>
                <a:cubicBezTo>
                  <a:pt x="6456090" y="1100136"/>
                  <a:pt x="6433554" y="1103824"/>
                  <a:pt x="6400800" y="1113182"/>
                </a:cubicBezTo>
                <a:cubicBezTo>
                  <a:pt x="6367716" y="1122634"/>
                  <a:pt x="6368508" y="1126846"/>
                  <a:pt x="6331226" y="1133060"/>
                </a:cubicBezTo>
                <a:cubicBezTo>
                  <a:pt x="6285010" y="1140763"/>
                  <a:pt x="6238851" y="1150188"/>
                  <a:pt x="6192078" y="1152939"/>
                </a:cubicBezTo>
                <a:lnTo>
                  <a:pt x="6023113" y="1162878"/>
                </a:lnTo>
                <a:cubicBezTo>
                  <a:pt x="5905248" y="1192343"/>
                  <a:pt x="6091855" y="1147142"/>
                  <a:pt x="5913782" y="1182756"/>
                </a:cubicBezTo>
                <a:cubicBezTo>
                  <a:pt x="5903509" y="1184811"/>
                  <a:pt x="5894129" y="1190154"/>
                  <a:pt x="5883965" y="1192695"/>
                </a:cubicBezTo>
                <a:cubicBezTo>
                  <a:pt x="5867576" y="1196792"/>
                  <a:pt x="5850730" y="1198835"/>
                  <a:pt x="5834269" y="1202634"/>
                </a:cubicBezTo>
                <a:cubicBezTo>
                  <a:pt x="5807649" y="1208777"/>
                  <a:pt x="5781704" y="1218022"/>
                  <a:pt x="5754756" y="1222513"/>
                </a:cubicBezTo>
                <a:lnTo>
                  <a:pt x="5695121" y="1232452"/>
                </a:lnTo>
                <a:cubicBezTo>
                  <a:pt x="5671967" y="1236014"/>
                  <a:pt x="5648687" y="1238737"/>
                  <a:pt x="5625547" y="1242391"/>
                </a:cubicBezTo>
                <a:cubicBezTo>
                  <a:pt x="5585735" y="1248677"/>
                  <a:pt x="5545379" y="1252494"/>
                  <a:pt x="5506278" y="1262269"/>
                </a:cubicBezTo>
                <a:cubicBezTo>
                  <a:pt x="5435958" y="1279848"/>
                  <a:pt x="5496241" y="1265901"/>
                  <a:pt x="5406887" y="1282147"/>
                </a:cubicBezTo>
                <a:cubicBezTo>
                  <a:pt x="5254006" y="1309943"/>
                  <a:pt x="5473373" y="1272721"/>
                  <a:pt x="5297556" y="1302026"/>
                </a:cubicBezTo>
                <a:cubicBezTo>
                  <a:pt x="5264426" y="1298713"/>
                  <a:pt x="5223222" y="1314011"/>
                  <a:pt x="5198165" y="1292086"/>
                </a:cubicBezTo>
                <a:cubicBezTo>
                  <a:pt x="5182396" y="1278288"/>
                  <a:pt x="5203227" y="1247268"/>
                  <a:pt x="5218043" y="1232452"/>
                </a:cubicBezTo>
                <a:cubicBezTo>
                  <a:pt x="5266247" y="1184248"/>
                  <a:pt x="5247404" y="1208289"/>
                  <a:pt x="5277678" y="1162878"/>
                </a:cubicBezTo>
                <a:cubicBezTo>
                  <a:pt x="5275026" y="1173486"/>
                  <a:pt x="5249330" y="1284913"/>
                  <a:pt x="5237921" y="1302026"/>
                </a:cubicBezTo>
                <a:lnTo>
                  <a:pt x="5218043" y="1331843"/>
                </a:lnTo>
                <a:cubicBezTo>
                  <a:pt x="5221356" y="1345095"/>
                  <a:pt x="5222601" y="1359044"/>
                  <a:pt x="5227982" y="1371600"/>
                </a:cubicBezTo>
                <a:cubicBezTo>
                  <a:pt x="5232687" y="1382579"/>
                  <a:pt x="5239994" y="1392427"/>
                  <a:pt x="5247860" y="1401417"/>
                </a:cubicBezTo>
                <a:lnTo>
                  <a:pt x="5317434" y="1470991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/>
          <p:cNvSpPr/>
          <p:nvPr/>
        </p:nvSpPr>
        <p:spPr>
          <a:xfrm>
            <a:off x="2166730" y="924339"/>
            <a:ext cx="6510131" cy="3330028"/>
          </a:xfrm>
          <a:custGeom>
            <a:avLst/>
            <a:gdLst>
              <a:gd name="connsiteX0" fmla="*/ 0 w 6510131"/>
              <a:gd name="connsiteY0" fmla="*/ 198783 h 3330028"/>
              <a:gd name="connsiteX1" fmla="*/ 298174 w 6510131"/>
              <a:gd name="connsiteY1" fmla="*/ 178904 h 3330028"/>
              <a:gd name="connsiteX2" fmla="*/ 506896 w 6510131"/>
              <a:gd name="connsiteY2" fmla="*/ 168965 h 3330028"/>
              <a:gd name="connsiteX3" fmla="*/ 1808922 w 6510131"/>
              <a:gd name="connsiteY3" fmla="*/ 159026 h 3330028"/>
              <a:gd name="connsiteX4" fmla="*/ 2097157 w 6510131"/>
              <a:gd name="connsiteY4" fmla="*/ 139148 h 3330028"/>
              <a:gd name="connsiteX5" fmla="*/ 2226366 w 6510131"/>
              <a:gd name="connsiteY5" fmla="*/ 119270 h 3330028"/>
              <a:gd name="connsiteX6" fmla="*/ 2494722 w 6510131"/>
              <a:gd name="connsiteY6" fmla="*/ 99391 h 3330028"/>
              <a:gd name="connsiteX7" fmla="*/ 2564296 w 6510131"/>
              <a:gd name="connsiteY7" fmla="*/ 79513 h 3330028"/>
              <a:gd name="connsiteX8" fmla="*/ 2723322 w 6510131"/>
              <a:gd name="connsiteY8" fmla="*/ 69574 h 3330028"/>
              <a:gd name="connsiteX9" fmla="*/ 2812774 w 6510131"/>
              <a:gd name="connsiteY9" fmla="*/ 59635 h 3330028"/>
              <a:gd name="connsiteX10" fmla="*/ 2932044 w 6510131"/>
              <a:gd name="connsiteY10" fmla="*/ 39757 h 3330028"/>
              <a:gd name="connsiteX11" fmla="*/ 3240157 w 6510131"/>
              <a:gd name="connsiteY11" fmla="*/ 9939 h 3330028"/>
              <a:gd name="connsiteX12" fmla="*/ 3796748 w 6510131"/>
              <a:gd name="connsiteY12" fmla="*/ 0 h 3330028"/>
              <a:gd name="connsiteX13" fmla="*/ 4363279 w 6510131"/>
              <a:gd name="connsiteY13" fmla="*/ 9939 h 3330028"/>
              <a:gd name="connsiteX14" fmla="*/ 5039140 w 6510131"/>
              <a:gd name="connsiteY14" fmla="*/ 19878 h 3330028"/>
              <a:gd name="connsiteX15" fmla="*/ 5426766 w 6510131"/>
              <a:gd name="connsiteY15" fmla="*/ 29818 h 3330028"/>
              <a:gd name="connsiteX16" fmla="*/ 5565913 w 6510131"/>
              <a:gd name="connsiteY16" fmla="*/ 59635 h 3330028"/>
              <a:gd name="connsiteX17" fmla="*/ 5615609 w 6510131"/>
              <a:gd name="connsiteY17" fmla="*/ 69574 h 3330028"/>
              <a:gd name="connsiteX18" fmla="*/ 5754757 w 6510131"/>
              <a:gd name="connsiteY18" fmla="*/ 89452 h 3330028"/>
              <a:gd name="connsiteX19" fmla="*/ 5923722 w 6510131"/>
              <a:gd name="connsiteY19" fmla="*/ 119270 h 3330028"/>
              <a:gd name="connsiteX20" fmla="*/ 6013174 w 6510131"/>
              <a:gd name="connsiteY20" fmla="*/ 139148 h 3330028"/>
              <a:gd name="connsiteX21" fmla="*/ 6102627 w 6510131"/>
              <a:gd name="connsiteY21" fmla="*/ 159026 h 3330028"/>
              <a:gd name="connsiteX22" fmla="*/ 6182140 w 6510131"/>
              <a:gd name="connsiteY22" fmla="*/ 208722 h 3330028"/>
              <a:gd name="connsiteX23" fmla="*/ 6221896 w 6510131"/>
              <a:gd name="connsiteY23" fmla="*/ 228600 h 3330028"/>
              <a:gd name="connsiteX24" fmla="*/ 6261653 w 6510131"/>
              <a:gd name="connsiteY24" fmla="*/ 258418 h 3330028"/>
              <a:gd name="connsiteX25" fmla="*/ 6291470 w 6510131"/>
              <a:gd name="connsiteY25" fmla="*/ 278296 h 3330028"/>
              <a:gd name="connsiteX26" fmla="*/ 6341166 w 6510131"/>
              <a:gd name="connsiteY26" fmla="*/ 337931 h 3330028"/>
              <a:gd name="connsiteX27" fmla="*/ 6370983 w 6510131"/>
              <a:gd name="connsiteY27" fmla="*/ 357809 h 3330028"/>
              <a:gd name="connsiteX28" fmla="*/ 6410740 w 6510131"/>
              <a:gd name="connsiteY28" fmla="*/ 427383 h 3330028"/>
              <a:gd name="connsiteX29" fmla="*/ 6450496 w 6510131"/>
              <a:gd name="connsiteY29" fmla="*/ 487018 h 3330028"/>
              <a:gd name="connsiteX30" fmla="*/ 6470374 w 6510131"/>
              <a:gd name="connsiteY30" fmla="*/ 526774 h 3330028"/>
              <a:gd name="connsiteX31" fmla="*/ 6490253 w 6510131"/>
              <a:gd name="connsiteY31" fmla="*/ 586409 h 3330028"/>
              <a:gd name="connsiteX32" fmla="*/ 6510131 w 6510131"/>
              <a:gd name="connsiteY32" fmla="*/ 755374 h 3330028"/>
              <a:gd name="connsiteX33" fmla="*/ 6500192 w 6510131"/>
              <a:gd name="connsiteY33" fmla="*/ 1222513 h 3330028"/>
              <a:gd name="connsiteX34" fmla="*/ 6470374 w 6510131"/>
              <a:gd name="connsiteY34" fmla="*/ 1351722 h 3330028"/>
              <a:gd name="connsiteX35" fmla="*/ 6460435 w 6510131"/>
              <a:gd name="connsiteY35" fmla="*/ 1391478 h 3330028"/>
              <a:gd name="connsiteX36" fmla="*/ 6430618 w 6510131"/>
              <a:gd name="connsiteY36" fmla="*/ 1480931 h 3330028"/>
              <a:gd name="connsiteX37" fmla="*/ 6410740 w 6510131"/>
              <a:gd name="connsiteY37" fmla="*/ 1540565 h 3330028"/>
              <a:gd name="connsiteX38" fmla="*/ 6380922 w 6510131"/>
              <a:gd name="connsiteY38" fmla="*/ 1610139 h 3330028"/>
              <a:gd name="connsiteX39" fmla="*/ 6361044 w 6510131"/>
              <a:gd name="connsiteY39" fmla="*/ 1630018 h 3330028"/>
              <a:gd name="connsiteX40" fmla="*/ 6341166 w 6510131"/>
              <a:gd name="connsiteY40" fmla="*/ 1709531 h 3330028"/>
              <a:gd name="connsiteX41" fmla="*/ 6321287 w 6510131"/>
              <a:gd name="connsiteY41" fmla="*/ 1739348 h 3330028"/>
              <a:gd name="connsiteX42" fmla="*/ 6311348 w 6510131"/>
              <a:gd name="connsiteY42" fmla="*/ 1779104 h 3330028"/>
              <a:gd name="connsiteX43" fmla="*/ 6281531 w 6510131"/>
              <a:gd name="connsiteY43" fmla="*/ 1848678 h 3330028"/>
              <a:gd name="connsiteX44" fmla="*/ 6271592 w 6510131"/>
              <a:gd name="connsiteY44" fmla="*/ 2514600 h 3330028"/>
              <a:gd name="connsiteX45" fmla="*/ 6261653 w 6510131"/>
              <a:gd name="connsiteY45" fmla="*/ 2544418 h 3330028"/>
              <a:gd name="connsiteX46" fmla="*/ 6241774 w 6510131"/>
              <a:gd name="connsiteY46" fmla="*/ 2633870 h 3330028"/>
              <a:gd name="connsiteX47" fmla="*/ 6152322 w 6510131"/>
              <a:gd name="connsiteY47" fmla="*/ 2733261 h 3330028"/>
              <a:gd name="connsiteX48" fmla="*/ 6092687 w 6510131"/>
              <a:gd name="connsiteY48" fmla="*/ 2792896 h 3330028"/>
              <a:gd name="connsiteX49" fmla="*/ 6023113 w 6510131"/>
              <a:gd name="connsiteY49" fmla="*/ 2842591 h 3330028"/>
              <a:gd name="connsiteX50" fmla="*/ 5993296 w 6510131"/>
              <a:gd name="connsiteY50" fmla="*/ 2862470 h 3330028"/>
              <a:gd name="connsiteX51" fmla="*/ 5883966 w 6510131"/>
              <a:gd name="connsiteY51" fmla="*/ 2892287 h 3330028"/>
              <a:gd name="connsiteX52" fmla="*/ 5804453 w 6510131"/>
              <a:gd name="connsiteY52" fmla="*/ 2922104 h 3330028"/>
              <a:gd name="connsiteX53" fmla="*/ 5715000 w 6510131"/>
              <a:gd name="connsiteY53" fmla="*/ 2941983 h 3330028"/>
              <a:gd name="connsiteX54" fmla="*/ 5605670 w 6510131"/>
              <a:gd name="connsiteY54" fmla="*/ 2981739 h 3330028"/>
              <a:gd name="connsiteX55" fmla="*/ 5506279 w 6510131"/>
              <a:gd name="connsiteY55" fmla="*/ 3011557 h 3330028"/>
              <a:gd name="connsiteX56" fmla="*/ 5476461 w 6510131"/>
              <a:gd name="connsiteY56" fmla="*/ 3031435 h 3330028"/>
              <a:gd name="connsiteX57" fmla="*/ 5436705 w 6510131"/>
              <a:gd name="connsiteY57" fmla="*/ 3041374 h 3330028"/>
              <a:gd name="connsiteX58" fmla="*/ 5406887 w 6510131"/>
              <a:gd name="connsiteY58" fmla="*/ 3051313 h 3330028"/>
              <a:gd name="connsiteX59" fmla="*/ 5347253 w 6510131"/>
              <a:gd name="connsiteY59" fmla="*/ 3091070 h 3330028"/>
              <a:gd name="connsiteX60" fmla="*/ 5277679 w 6510131"/>
              <a:gd name="connsiteY60" fmla="*/ 3110948 h 3330028"/>
              <a:gd name="connsiteX61" fmla="*/ 5237922 w 6510131"/>
              <a:gd name="connsiteY61" fmla="*/ 3120887 h 3330028"/>
              <a:gd name="connsiteX62" fmla="*/ 5178287 w 6510131"/>
              <a:gd name="connsiteY62" fmla="*/ 3140765 h 3330028"/>
              <a:gd name="connsiteX63" fmla="*/ 5188227 w 6510131"/>
              <a:gd name="connsiteY63" fmla="*/ 3110948 h 3330028"/>
              <a:gd name="connsiteX64" fmla="*/ 5227983 w 6510131"/>
              <a:gd name="connsiteY64" fmla="*/ 3051313 h 3330028"/>
              <a:gd name="connsiteX65" fmla="*/ 5198166 w 6510131"/>
              <a:gd name="connsiteY65" fmla="*/ 3130826 h 3330028"/>
              <a:gd name="connsiteX66" fmla="*/ 5188227 w 6510131"/>
              <a:gd name="connsiteY66" fmla="*/ 3160644 h 3330028"/>
              <a:gd name="connsiteX67" fmla="*/ 5158409 w 6510131"/>
              <a:gd name="connsiteY67" fmla="*/ 3170583 h 3330028"/>
              <a:gd name="connsiteX68" fmla="*/ 5168348 w 6510131"/>
              <a:gd name="connsiteY68" fmla="*/ 3210339 h 3330028"/>
              <a:gd name="connsiteX69" fmla="*/ 5218044 w 6510131"/>
              <a:gd name="connsiteY69" fmla="*/ 3250096 h 3330028"/>
              <a:gd name="connsiteX70" fmla="*/ 5237922 w 6510131"/>
              <a:gd name="connsiteY70" fmla="*/ 3279913 h 3330028"/>
              <a:gd name="connsiteX71" fmla="*/ 5267740 w 6510131"/>
              <a:gd name="connsiteY71" fmla="*/ 3299791 h 3330028"/>
              <a:gd name="connsiteX72" fmla="*/ 5297557 w 6510131"/>
              <a:gd name="connsiteY72" fmla="*/ 3329609 h 333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510131" h="3330028">
                <a:moveTo>
                  <a:pt x="0" y="198783"/>
                </a:moveTo>
                <a:lnTo>
                  <a:pt x="298174" y="178904"/>
                </a:lnTo>
                <a:lnTo>
                  <a:pt x="506896" y="168965"/>
                </a:lnTo>
                <a:cubicBezTo>
                  <a:pt x="1225864" y="181804"/>
                  <a:pt x="993395" y="185911"/>
                  <a:pt x="1808922" y="159026"/>
                </a:cubicBezTo>
                <a:cubicBezTo>
                  <a:pt x="1834104" y="158196"/>
                  <a:pt x="2058914" y="143561"/>
                  <a:pt x="2097157" y="139148"/>
                </a:cubicBezTo>
                <a:cubicBezTo>
                  <a:pt x="2140446" y="134153"/>
                  <a:pt x="2183006" y="123606"/>
                  <a:pt x="2226366" y="119270"/>
                </a:cubicBezTo>
                <a:cubicBezTo>
                  <a:pt x="2315618" y="110345"/>
                  <a:pt x="2494722" y="99391"/>
                  <a:pt x="2494722" y="99391"/>
                </a:cubicBezTo>
                <a:cubicBezTo>
                  <a:pt x="2517913" y="92765"/>
                  <a:pt x="2540379" y="82633"/>
                  <a:pt x="2564296" y="79513"/>
                </a:cubicBezTo>
                <a:cubicBezTo>
                  <a:pt x="2616962" y="72644"/>
                  <a:pt x="2670379" y="73809"/>
                  <a:pt x="2723322" y="69574"/>
                </a:cubicBezTo>
                <a:cubicBezTo>
                  <a:pt x="2753227" y="67182"/>
                  <a:pt x="2783075" y="63878"/>
                  <a:pt x="2812774" y="59635"/>
                </a:cubicBezTo>
                <a:cubicBezTo>
                  <a:pt x="2852674" y="53935"/>
                  <a:pt x="2892093" y="45084"/>
                  <a:pt x="2932044" y="39757"/>
                </a:cubicBezTo>
                <a:cubicBezTo>
                  <a:pt x="2986022" y="32560"/>
                  <a:pt x="3171969" y="11915"/>
                  <a:pt x="3240157" y="9939"/>
                </a:cubicBezTo>
                <a:cubicBezTo>
                  <a:pt x="3425639" y="4563"/>
                  <a:pt x="3611218" y="3313"/>
                  <a:pt x="3796748" y="0"/>
                </a:cubicBezTo>
                <a:lnTo>
                  <a:pt x="4363279" y="9939"/>
                </a:lnTo>
                <a:lnTo>
                  <a:pt x="5039140" y="19878"/>
                </a:lnTo>
                <a:lnTo>
                  <a:pt x="5426766" y="29818"/>
                </a:lnTo>
                <a:cubicBezTo>
                  <a:pt x="5551911" y="61104"/>
                  <a:pt x="5460092" y="40395"/>
                  <a:pt x="5565913" y="59635"/>
                </a:cubicBezTo>
                <a:cubicBezTo>
                  <a:pt x="5582534" y="62657"/>
                  <a:pt x="5598922" y="66939"/>
                  <a:pt x="5615609" y="69574"/>
                </a:cubicBezTo>
                <a:cubicBezTo>
                  <a:pt x="5661889" y="76881"/>
                  <a:pt x="5709302" y="78088"/>
                  <a:pt x="5754757" y="89452"/>
                </a:cubicBezTo>
                <a:cubicBezTo>
                  <a:pt x="5863375" y="116608"/>
                  <a:pt x="5807117" y="106314"/>
                  <a:pt x="5923722" y="119270"/>
                </a:cubicBezTo>
                <a:cubicBezTo>
                  <a:pt x="5966261" y="129905"/>
                  <a:pt x="5966911" y="130737"/>
                  <a:pt x="6013174" y="139148"/>
                </a:cubicBezTo>
                <a:cubicBezTo>
                  <a:pt x="6090141" y="153142"/>
                  <a:pt x="6050052" y="141502"/>
                  <a:pt x="6102627" y="159026"/>
                </a:cubicBezTo>
                <a:cubicBezTo>
                  <a:pt x="6129131" y="175591"/>
                  <a:pt x="6154184" y="194744"/>
                  <a:pt x="6182140" y="208722"/>
                </a:cubicBezTo>
                <a:cubicBezTo>
                  <a:pt x="6195392" y="215348"/>
                  <a:pt x="6209332" y="220747"/>
                  <a:pt x="6221896" y="228600"/>
                </a:cubicBezTo>
                <a:cubicBezTo>
                  <a:pt x="6235943" y="237380"/>
                  <a:pt x="6248173" y="248789"/>
                  <a:pt x="6261653" y="258418"/>
                </a:cubicBezTo>
                <a:cubicBezTo>
                  <a:pt x="6271373" y="265361"/>
                  <a:pt x="6281531" y="271670"/>
                  <a:pt x="6291470" y="278296"/>
                </a:cubicBezTo>
                <a:cubicBezTo>
                  <a:pt x="6311016" y="307615"/>
                  <a:pt x="6312467" y="314015"/>
                  <a:pt x="6341166" y="337931"/>
                </a:cubicBezTo>
                <a:cubicBezTo>
                  <a:pt x="6350343" y="345578"/>
                  <a:pt x="6361044" y="351183"/>
                  <a:pt x="6370983" y="357809"/>
                </a:cubicBezTo>
                <a:cubicBezTo>
                  <a:pt x="6439738" y="460942"/>
                  <a:pt x="6335087" y="301294"/>
                  <a:pt x="6410740" y="427383"/>
                </a:cubicBezTo>
                <a:cubicBezTo>
                  <a:pt x="6423032" y="447869"/>
                  <a:pt x="6439812" y="465650"/>
                  <a:pt x="6450496" y="487018"/>
                </a:cubicBezTo>
                <a:cubicBezTo>
                  <a:pt x="6457122" y="500270"/>
                  <a:pt x="6464871" y="513018"/>
                  <a:pt x="6470374" y="526774"/>
                </a:cubicBezTo>
                <a:cubicBezTo>
                  <a:pt x="6478156" y="546229"/>
                  <a:pt x="6490253" y="586409"/>
                  <a:pt x="6490253" y="586409"/>
                </a:cubicBezTo>
                <a:cubicBezTo>
                  <a:pt x="6492438" y="603889"/>
                  <a:pt x="6510131" y="742485"/>
                  <a:pt x="6510131" y="755374"/>
                </a:cubicBezTo>
                <a:cubicBezTo>
                  <a:pt x="6510131" y="911122"/>
                  <a:pt x="6505956" y="1066871"/>
                  <a:pt x="6500192" y="1222513"/>
                </a:cubicBezTo>
                <a:cubicBezTo>
                  <a:pt x="6497183" y="1303770"/>
                  <a:pt x="6488813" y="1277966"/>
                  <a:pt x="6470374" y="1351722"/>
                </a:cubicBezTo>
                <a:cubicBezTo>
                  <a:pt x="6467061" y="1364974"/>
                  <a:pt x="6464360" y="1378394"/>
                  <a:pt x="6460435" y="1391478"/>
                </a:cubicBezTo>
                <a:cubicBezTo>
                  <a:pt x="6451404" y="1421583"/>
                  <a:pt x="6440557" y="1451113"/>
                  <a:pt x="6430618" y="1480931"/>
                </a:cubicBezTo>
                <a:lnTo>
                  <a:pt x="6410740" y="1540565"/>
                </a:lnTo>
                <a:cubicBezTo>
                  <a:pt x="6401906" y="1567068"/>
                  <a:pt x="6397296" y="1585578"/>
                  <a:pt x="6380922" y="1610139"/>
                </a:cubicBezTo>
                <a:cubicBezTo>
                  <a:pt x="6375724" y="1617936"/>
                  <a:pt x="6367670" y="1623392"/>
                  <a:pt x="6361044" y="1630018"/>
                </a:cubicBezTo>
                <a:cubicBezTo>
                  <a:pt x="6357264" y="1648917"/>
                  <a:pt x="6351353" y="1689158"/>
                  <a:pt x="6341166" y="1709531"/>
                </a:cubicBezTo>
                <a:cubicBezTo>
                  <a:pt x="6335824" y="1720215"/>
                  <a:pt x="6327913" y="1729409"/>
                  <a:pt x="6321287" y="1739348"/>
                </a:cubicBezTo>
                <a:cubicBezTo>
                  <a:pt x="6317974" y="1752600"/>
                  <a:pt x="6316729" y="1766549"/>
                  <a:pt x="6311348" y="1779104"/>
                </a:cubicBezTo>
                <a:cubicBezTo>
                  <a:pt x="6270166" y="1875198"/>
                  <a:pt x="6310065" y="1734543"/>
                  <a:pt x="6281531" y="1848678"/>
                </a:cubicBezTo>
                <a:cubicBezTo>
                  <a:pt x="6278218" y="2070652"/>
                  <a:pt x="6277932" y="2292692"/>
                  <a:pt x="6271592" y="2514600"/>
                </a:cubicBezTo>
                <a:cubicBezTo>
                  <a:pt x="6271293" y="2525073"/>
                  <a:pt x="6263926" y="2534191"/>
                  <a:pt x="6261653" y="2544418"/>
                </a:cubicBezTo>
                <a:cubicBezTo>
                  <a:pt x="6259325" y="2554894"/>
                  <a:pt x="6253233" y="2615863"/>
                  <a:pt x="6241774" y="2633870"/>
                </a:cubicBezTo>
                <a:cubicBezTo>
                  <a:pt x="6146458" y="2783655"/>
                  <a:pt x="6219988" y="2673114"/>
                  <a:pt x="6152322" y="2733261"/>
                </a:cubicBezTo>
                <a:cubicBezTo>
                  <a:pt x="6131311" y="2751938"/>
                  <a:pt x="6116078" y="2777302"/>
                  <a:pt x="6092687" y="2792896"/>
                </a:cubicBezTo>
                <a:cubicBezTo>
                  <a:pt x="6022437" y="2839730"/>
                  <a:pt x="6109384" y="2780968"/>
                  <a:pt x="6023113" y="2842591"/>
                </a:cubicBezTo>
                <a:cubicBezTo>
                  <a:pt x="6013393" y="2849534"/>
                  <a:pt x="6004212" y="2857618"/>
                  <a:pt x="5993296" y="2862470"/>
                </a:cubicBezTo>
                <a:cubicBezTo>
                  <a:pt x="5938471" y="2886837"/>
                  <a:pt x="5937409" y="2878926"/>
                  <a:pt x="5883966" y="2892287"/>
                </a:cubicBezTo>
                <a:cubicBezTo>
                  <a:pt x="5834619" y="2904624"/>
                  <a:pt x="5868309" y="2903859"/>
                  <a:pt x="5804453" y="2922104"/>
                </a:cubicBezTo>
                <a:cubicBezTo>
                  <a:pt x="5775083" y="2930495"/>
                  <a:pt x="5744370" y="2933592"/>
                  <a:pt x="5715000" y="2941983"/>
                </a:cubicBezTo>
                <a:cubicBezTo>
                  <a:pt x="5576701" y="2981497"/>
                  <a:pt x="5763443" y="2942297"/>
                  <a:pt x="5605670" y="2981739"/>
                </a:cubicBezTo>
                <a:cubicBezTo>
                  <a:pt x="5583443" y="2987296"/>
                  <a:pt x="5520802" y="3001875"/>
                  <a:pt x="5506279" y="3011557"/>
                </a:cubicBezTo>
                <a:cubicBezTo>
                  <a:pt x="5496340" y="3018183"/>
                  <a:pt x="5487441" y="3026730"/>
                  <a:pt x="5476461" y="3031435"/>
                </a:cubicBezTo>
                <a:cubicBezTo>
                  <a:pt x="5463906" y="3036816"/>
                  <a:pt x="5449839" y="3037621"/>
                  <a:pt x="5436705" y="3041374"/>
                </a:cubicBezTo>
                <a:cubicBezTo>
                  <a:pt x="5426631" y="3044252"/>
                  <a:pt x="5416826" y="3048000"/>
                  <a:pt x="5406887" y="3051313"/>
                </a:cubicBezTo>
                <a:cubicBezTo>
                  <a:pt x="5387009" y="3064565"/>
                  <a:pt x="5370430" y="3085276"/>
                  <a:pt x="5347253" y="3091070"/>
                </a:cubicBezTo>
                <a:cubicBezTo>
                  <a:pt x="5222964" y="3122141"/>
                  <a:pt x="5377492" y="3082431"/>
                  <a:pt x="5277679" y="3110948"/>
                </a:cubicBezTo>
                <a:cubicBezTo>
                  <a:pt x="5264544" y="3114701"/>
                  <a:pt x="5251006" y="3116962"/>
                  <a:pt x="5237922" y="3120887"/>
                </a:cubicBezTo>
                <a:cubicBezTo>
                  <a:pt x="5217852" y="3126908"/>
                  <a:pt x="5178287" y="3140765"/>
                  <a:pt x="5178287" y="3140765"/>
                </a:cubicBezTo>
                <a:cubicBezTo>
                  <a:pt x="5181600" y="3130826"/>
                  <a:pt x="5183139" y="3120106"/>
                  <a:pt x="5188227" y="3110948"/>
                </a:cubicBezTo>
                <a:cubicBezTo>
                  <a:pt x="5199829" y="3090064"/>
                  <a:pt x="5227983" y="3051313"/>
                  <a:pt x="5227983" y="3051313"/>
                </a:cubicBezTo>
                <a:cubicBezTo>
                  <a:pt x="5208807" y="3147195"/>
                  <a:pt x="5232290" y="3062577"/>
                  <a:pt x="5198166" y="3130826"/>
                </a:cubicBezTo>
                <a:cubicBezTo>
                  <a:pt x="5193481" y="3140197"/>
                  <a:pt x="5195635" y="3153236"/>
                  <a:pt x="5188227" y="3160644"/>
                </a:cubicBezTo>
                <a:cubicBezTo>
                  <a:pt x="5180819" y="3168052"/>
                  <a:pt x="5168348" y="3167270"/>
                  <a:pt x="5158409" y="3170583"/>
                </a:cubicBezTo>
                <a:cubicBezTo>
                  <a:pt x="5161722" y="3183835"/>
                  <a:pt x="5162239" y="3198121"/>
                  <a:pt x="5168348" y="3210339"/>
                </a:cubicBezTo>
                <a:cubicBezTo>
                  <a:pt x="5175430" y="3224502"/>
                  <a:pt x="5207509" y="3243073"/>
                  <a:pt x="5218044" y="3250096"/>
                </a:cubicBezTo>
                <a:cubicBezTo>
                  <a:pt x="5224670" y="3260035"/>
                  <a:pt x="5229475" y="3271467"/>
                  <a:pt x="5237922" y="3279913"/>
                </a:cubicBezTo>
                <a:cubicBezTo>
                  <a:pt x="5246369" y="3288360"/>
                  <a:pt x="5260278" y="3290463"/>
                  <a:pt x="5267740" y="3299791"/>
                </a:cubicBezTo>
                <a:cubicBezTo>
                  <a:pt x="5296623" y="3335895"/>
                  <a:pt x="5256546" y="3329609"/>
                  <a:pt x="5297557" y="332960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25140" y="3143861"/>
            <a:ext cx="1750716" cy="21729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95323" y="5462940"/>
            <a:ext cx="1750716" cy="21729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7491" y="2341838"/>
            <a:ext cx="1750716" cy="21729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25800" y="4464757"/>
            <a:ext cx="1750716" cy="21729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5542"/>
            <a:ext cx="8065816" cy="485404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43608" y="2439651"/>
            <a:ext cx="1728192" cy="19726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23728" y="1325542"/>
            <a:ext cx="215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 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907704" y="3751022"/>
            <a:ext cx="1728192" cy="22824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87826" y="4821362"/>
            <a:ext cx="1728192" cy="22824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33867" cy="4554537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23730" y="1830886"/>
            <a:ext cx="2448272" cy="21008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80133" y="2040970"/>
            <a:ext cx="23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연산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197682"/>
            <a:ext cx="2160240" cy="22150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5696" y="4294889"/>
            <a:ext cx="2160240" cy="22150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2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74892"/>
          <a:stretch/>
        </p:blipFill>
        <p:spPr>
          <a:xfrm>
            <a:off x="339146" y="6203789"/>
            <a:ext cx="4110167" cy="54364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4" y="1065780"/>
            <a:ext cx="7181065" cy="521154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6974" y="1096401"/>
            <a:ext cx="1346653" cy="202091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31976" y="2195151"/>
            <a:ext cx="197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( </a:t>
            </a:r>
            <a:r>
              <a:rPr lang="en-US" altLang="ko-KR" dirty="0" err="1"/>
              <a:t>aexp</a:t>
            </a:r>
            <a:r>
              <a:rPr lang="en-US" altLang="ko-KR" dirty="0"/>
              <a:t> )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069453" y="5406725"/>
            <a:ext cx="1198291" cy="187875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49313" y="1216951"/>
            <a:ext cx="433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‘==‘ </a:t>
            </a:r>
            <a:r>
              <a:rPr lang="ko-KR" altLang="en-US" dirty="0">
                <a:solidFill>
                  <a:srgbClr val="7030A0"/>
                </a:solidFill>
              </a:rPr>
              <a:t>연산이 들어오면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== 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</a:t>
            </a:r>
            <a:r>
              <a:rPr lang="ko-KR" altLang="en-US" dirty="0">
                <a:solidFill>
                  <a:srgbClr val="7030A0"/>
                </a:solidFill>
              </a:rPr>
              <a:t>연산이 돼야 하므로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다른 변수에 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()</a:t>
            </a:r>
            <a:r>
              <a:rPr lang="ko-KR" altLang="en-US" dirty="0">
                <a:solidFill>
                  <a:srgbClr val="7030A0"/>
                </a:solidFill>
              </a:rPr>
              <a:t>를 호출 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즉</a:t>
            </a:r>
            <a:r>
              <a:rPr lang="en-US" altLang="ko-KR" dirty="0">
                <a:solidFill>
                  <a:srgbClr val="7030A0"/>
                </a:solidFill>
              </a:rPr>
              <a:t>, result == result2 </a:t>
            </a:r>
            <a:r>
              <a:rPr lang="ko-KR" altLang="en-US" dirty="0">
                <a:solidFill>
                  <a:srgbClr val="7030A0"/>
                </a:solidFill>
              </a:rPr>
              <a:t>형태가 된다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endParaRPr lang="en-US" altLang="ko-KR" dirty="0">
              <a:solidFill>
                <a:srgbClr val="7030A0"/>
              </a:solidFill>
            </a:endParaRPr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2517032" y="5544467"/>
            <a:ext cx="1071262" cy="413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88294" y="5267374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이름 </a:t>
            </a:r>
            <a:r>
              <a:rPr lang="en-US" altLang="ko-KR" dirty="0"/>
              <a:t>x</a:t>
            </a:r>
            <a:r>
              <a:rPr lang="ko-KR" altLang="en-US" dirty="0"/>
              <a:t>를 만나면</a:t>
            </a:r>
            <a:endParaRPr lang="en-US" altLang="ko-KR" dirty="0"/>
          </a:p>
          <a:p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에서 해당 위치를 </a:t>
            </a:r>
            <a:r>
              <a:rPr lang="en-US" altLang="ko-KR" dirty="0"/>
              <a:t>lookup()</a:t>
            </a:r>
            <a:r>
              <a:rPr lang="ko-KR" altLang="en-US" dirty="0"/>
              <a:t>해서 찾아 준다</a:t>
            </a:r>
            <a:r>
              <a:rPr lang="en-US" altLang="ko-KR" dirty="0"/>
              <a:t>.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3339006" y="5880126"/>
            <a:ext cx="654041" cy="5624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93047" y="6090498"/>
            <a:ext cx="479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저장되어 있는 값을</a:t>
            </a:r>
            <a:endParaRPr lang="en-US" altLang="ko-KR" dirty="0"/>
          </a:p>
          <a:p>
            <a:r>
              <a:rPr lang="ko-KR" altLang="en-US" dirty="0"/>
              <a:t>사용하여 계산한다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49574" y="5680212"/>
            <a:ext cx="2246874" cy="344229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5698" y="2313701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38940" y="3360327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9888" y="4407545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887" y="5218939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023245" y="3265887"/>
            <a:ext cx="1367821" cy="37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-</a:t>
            </a:r>
            <a:r>
              <a:rPr lang="en-US" altLang="ko-KR"/>
              <a:t>n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1560198" y="4310255"/>
            <a:ext cx="13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n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3003570" y="5045245"/>
            <a:ext cx="352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 저장된 변수 사용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49574" y="3783492"/>
            <a:ext cx="1578210" cy="161273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51996" y="4628595"/>
            <a:ext cx="1578210" cy="161273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8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" y="1123208"/>
            <a:ext cx="8545250" cy="547414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720" y="1097593"/>
            <a:ext cx="53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입력 프로그램을 </a:t>
            </a:r>
            <a:r>
              <a:rPr lang="ko-KR" altLang="en-US" b="1" dirty="0"/>
              <a:t>재귀 하강 파싱</a:t>
            </a:r>
            <a:r>
              <a:rPr lang="ko-KR" altLang="en-US" dirty="0"/>
              <a:t> 스타일로 유도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71652" y="2094476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문장을 파싱 하면서 문장의 상태 전이 규칙에 따라 각 문장에 대한 해석</a:t>
            </a:r>
            <a:r>
              <a:rPr lang="en-US" altLang="ko-KR" dirty="0"/>
              <a:t>(interpret)</a:t>
            </a:r>
            <a:r>
              <a:rPr lang="ko-KR" altLang="en-US" dirty="0"/>
              <a:t>을 수행함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언어 </a:t>
            </a:r>
            <a:r>
              <a:rPr lang="en-US" altLang="ko-KR" sz="3200" b="0" dirty="0"/>
              <a:t>S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EBNF</a:t>
            </a:r>
          </a:p>
          <a:p>
            <a:r>
              <a:rPr lang="en-US" altLang="ko-KR" sz="2800" b="0" dirty="0"/>
              <a:t>	</a:t>
            </a:r>
            <a:r>
              <a:rPr lang="en-US" altLang="ko-KR" sz="2800" dirty="0"/>
              <a:t>&lt;</a:t>
            </a:r>
            <a:r>
              <a:rPr lang="en-US" altLang="ko-KR" sz="2800" dirty="0" err="1"/>
              <a:t>stmt</a:t>
            </a:r>
            <a:r>
              <a:rPr lang="en-US" altLang="ko-KR" sz="2800" dirty="0"/>
              <a:t>&gt;</a:t>
            </a:r>
            <a:r>
              <a:rPr lang="en-US" altLang="ko-KR" sz="2800" b="0" dirty="0"/>
              <a:t> -&gt; id = &lt;expr&gt;</a:t>
            </a:r>
          </a:p>
          <a:p>
            <a:r>
              <a:rPr lang="en-US" altLang="ko-KR" sz="2800" b="0" dirty="0"/>
              <a:t> 		| (&lt;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 {;&lt;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&gt;})</a:t>
            </a:r>
          </a:p>
          <a:p>
            <a:r>
              <a:rPr lang="en-US" altLang="ko-KR" sz="2800" b="0" dirty="0"/>
              <a:t>		| if (&lt;</a:t>
            </a:r>
            <a:r>
              <a:rPr lang="en-US" altLang="ko-KR" sz="2800" b="0" dirty="0" err="1"/>
              <a:t>exp</a:t>
            </a:r>
            <a:r>
              <a:rPr lang="en-US" altLang="ko-KR" sz="2800" b="0" dirty="0"/>
              <a:t>&gt;) then 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 end</a:t>
            </a:r>
          </a:p>
          <a:p>
            <a:r>
              <a:rPr lang="en-US" altLang="ko-KR" sz="2800" b="0" dirty="0"/>
              <a:t>		| if (&lt;</a:t>
            </a:r>
            <a:r>
              <a:rPr lang="en-US" altLang="ko-KR" sz="2800" b="0" dirty="0" err="1"/>
              <a:t>exp</a:t>
            </a:r>
            <a:r>
              <a:rPr lang="en-US" altLang="ko-KR" sz="2800" b="0" dirty="0"/>
              <a:t>&gt;) then 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 else 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while (&lt;</a:t>
            </a:r>
            <a:r>
              <a:rPr lang="en-US" altLang="ko-KR" sz="2800" b="0" dirty="0" err="1"/>
              <a:t>exp</a:t>
            </a:r>
            <a:r>
              <a:rPr lang="en-US" altLang="ko-KR" sz="2800" b="0" dirty="0"/>
              <a:t>&gt;) do 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read id</a:t>
            </a:r>
          </a:p>
          <a:p>
            <a:r>
              <a:rPr lang="en-US" altLang="ko-KR" sz="2800" b="0" dirty="0"/>
              <a:t>		| print &lt;expr&gt;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언어 </a:t>
            </a:r>
            <a:r>
              <a:rPr lang="en-US" altLang="ko-KR" dirty="0">
                <a:latin typeface="+mj-ea"/>
              </a:rPr>
              <a:t>S</a:t>
            </a:r>
            <a:r>
              <a:rPr lang="ko-KR" altLang="en-US" dirty="0">
                <a:latin typeface="+mj-ea"/>
              </a:rPr>
              <a:t>의 인터프리터</a:t>
            </a: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(1)~(4))</a:t>
            </a:r>
            <a:endParaRPr lang="ko-KR" altLang="en-US" dirty="0">
              <a:latin typeface="+mj-ea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7" y="1959023"/>
            <a:ext cx="8738278" cy="3897354"/>
          </a:xfrm>
        </p:spPr>
      </p:pic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2" y="1076874"/>
            <a:ext cx="8534382" cy="5736502"/>
          </a:xfrm>
        </p:spPr>
      </p:pic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1" y="1063283"/>
            <a:ext cx="8503753" cy="5697799"/>
          </a:xfrm>
        </p:spPr>
      </p:pic>
    </p:spTree>
    <p:extLst>
      <p:ext uri="{BB962C8B-B14F-4D97-AF65-F5344CB8AC3E}">
        <p14:creationId xmlns:p14="http://schemas.microsoft.com/office/powerpoint/2010/main" val="5818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언어 </a:t>
            </a:r>
            <a:r>
              <a:rPr lang="en-US" altLang="ko-KR" sz="3200" b="0" dirty="0"/>
              <a:t>S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EBNF</a:t>
            </a:r>
          </a:p>
          <a:p>
            <a:r>
              <a:rPr lang="en-US" altLang="ko-KR" sz="2800" b="0" dirty="0"/>
              <a:t>	</a:t>
            </a:r>
            <a:r>
              <a:rPr lang="en-US" altLang="ko-KR" sz="2800" dirty="0"/>
              <a:t>&lt;expr&gt; </a:t>
            </a:r>
            <a:r>
              <a:rPr lang="en-US" altLang="ko-KR" sz="2800" b="0" dirty="0"/>
              <a:t>-&gt; true | false</a:t>
            </a:r>
          </a:p>
          <a:p>
            <a:r>
              <a:rPr lang="en-US" altLang="ko-KR" sz="2800" b="0" dirty="0"/>
              <a:t> 		|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 ==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 !=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 &lt;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 &gt; &lt;</a:t>
            </a:r>
            <a:r>
              <a:rPr lang="en-US" altLang="ko-KR" sz="2800" b="0" dirty="0" err="1"/>
              <a:t>aexp</a:t>
            </a:r>
            <a:r>
              <a:rPr lang="en-US" altLang="ko-KR" sz="2800" b="0" dirty="0"/>
              <a:t>&gt;</a:t>
            </a:r>
          </a:p>
          <a:p>
            <a:r>
              <a:rPr lang="en-US" altLang="ko-KR" sz="2800" b="0" dirty="0"/>
              <a:t>		| !&lt;expr&gt;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언어 </a:t>
            </a:r>
            <a:r>
              <a:rPr lang="en-US" altLang="ko-KR" dirty="0">
                <a:latin typeface="+mj-ea"/>
              </a:rPr>
              <a:t>S</a:t>
            </a:r>
            <a:r>
              <a:rPr lang="ko-KR" altLang="en-US" dirty="0">
                <a:latin typeface="+mj-ea"/>
              </a:rPr>
              <a:t>의 인터프리터</a:t>
            </a:r>
          </a:p>
        </p:txBody>
      </p:sp>
    </p:spTree>
    <p:extLst>
      <p:ext uri="{BB962C8B-B14F-4D97-AF65-F5344CB8AC3E}">
        <p14:creationId xmlns:p14="http://schemas.microsoft.com/office/powerpoint/2010/main" val="38800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언어 </a:t>
            </a:r>
            <a:r>
              <a:rPr lang="en-US" altLang="ko-KR" sz="3200" b="0" dirty="0"/>
              <a:t>S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EBNF</a:t>
            </a:r>
          </a:p>
          <a:p>
            <a:r>
              <a:rPr lang="en-US" altLang="ko-KR" sz="2800" b="0" dirty="0"/>
              <a:t>	</a:t>
            </a:r>
            <a:r>
              <a:rPr lang="en-US" altLang="ko-KR" sz="2800" dirty="0"/>
              <a:t>&lt;</a:t>
            </a:r>
            <a:r>
              <a:rPr lang="en-US" altLang="ko-KR" sz="2800" dirty="0" err="1"/>
              <a:t>aexp</a:t>
            </a:r>
            <a:r>
              <a:rPr lang="en-US" altLang="ko-KR" sz="2800" dirty="0"/>
              <a:t>&gt; </a:t>
            </a:r>
            <a:r>
              <a:rPr lang="en-US" altLang="ko-KR" sz="2800" b="0" dirty="0"/>
              <a:t>-&gt; &lt;term&gt; {+&lt;term&gt; | -&lt;term&gt;}</a:t>
            </a:r>
          </a:p>
          <a:p>
            <a:r>
              <a:rPr lang="en-US" altLang="ko-KR" sz="2800" b="0" dirty="0"/>
              <a:t> 	</a:t>
            </a:r>
            <a:r>
              <a:rPr lang="pt-BR" altLang="ko-KR" sz="2800" dirty="0"/>
              <a:t>&lt;term&gt; </a:t>
            </a:r>
            <a:r>
              <a:rPr lang="pt-BR" altLang="ko-KR" sz="2800" b="0" dirty="0"/>
              <a:t>-&gt; &lt;factor&gt; {*&lt;factor&gt; | /&lt;factor&gt; }</a:t>
            </a:r>
          </a:p>
          <a:p>
            <a:r>
              <a:rPr lang="pt-BR" altLang="ko-KR" sz="2800" b="0" dirty="0"/>
              <a:t>	</a:t>
            </a:r>
            <a:r>
              <a:rPr lang="pt-BR" altLang="ko-KR" sz="2800" dirty="0"/>
              <a:t>&lt;factor&gt; </a:t>
            </a:r>
            <a:r>
              <a:rPr lang="pt-BR" altLang="ko-KR" sz="2800" b="0" dirty="0"/>
              <a:t>-&gt; n | -n | id | (&lt;aexp&gt;)</a:t>
            </a:r>
          </a:p>
          <a:p>
            <a:r>
              <a:rPr lang="pt-BR" altLang="ko-KR" sz="2800" b="0" dirty="0"/>
              <a:t>	</a:t>
            </a:r>
            <a:r>
              <a:rPr lang="pt-BR" altLang="ko-KR" sz="2800" dirty="0"/>
              <a:t>&lt;program&gt;</a:t>
            </a:r>
            <a:r>
              <a:rPr lang="pt-BR" altLang="ko-KR" sz="2800" b="0" dirty="0"/>
              <a:t> -&gt; &lt;stmt&gt;.</a:t>
            </a:r>
            <a:endParaRPr lang="en-US" altLang="ko-KR" sz="28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언어 </a:t>
            </a:r>
            <a:r>
              <a:rPr lang="en-US" altLang="ko-KR" dirty="0">
                <a:latin typeface="+mj-ea"/>
              </a:rPr>
              <a:t>S</a:t>
            </a:r>
            <a:r>
              <a:rPr lang="ko-KR" altLang="en-US" dirty="0">
                <a:latin typeface="+mj-ea"/>
              </a:rPr>
              <a:t>의 인터프리터</a:t>
            </a:r>
          </a:p>
        </p:txBody>
      </p:sp>
    </p:spTree>
    <p:extLst>
      <p:ext uri="{BB962C8B-B14F-4D97-AF65-F5344CB8AC3E}">
        <p14:creationId xmlns:p14="http://schemas.microsoft.com/office/powerpoint/2010/main" val="39290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Sint17lab.c </a:t>
            </a:r>
            <a:r>
              <a:rPr lang="ko-KR" altLang="en-US" dirty="0">
                <a:latin typeface="+mj-ea"/>
              </a:rPr>
              <a:t>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394180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코드 작성한 </a:t>
            </a:r>
            <a:r>
              <a:rPr lang="en-US" altLang="ko-KR" sz="2000" dirty="0">
                <a:solidFill>
                  <a:schemeClr val="accent2"/>
                </a:solidFill>
              </a:rPr>
              <a:t>sint17lab.c </a:t>
            </a:r>
            <a:r>
              <a:rPr lang="ko-KR" altLang="en-US" sz="2000" dirty="0"/>
              <a:t>파일만 설명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나머지는 파일은 수정 </a:t>
            </a:r>
            <a:r>
              <a:rPr lang="en-US" altLang="ko-KR" sz="2000" dirty="0"/>
              <a:t>x)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" y="2492896"/>
            <a:ext cx="7457563" cy="1224136"/>
          </a:xfrm>
        </p:spPr>
      </p:pic>
      <p:sp>
        <p:nvSpPr>
          <p:cNvPr id="7" name="타원 6"/>
          <p:cNvSpPr/>
          <p:nvPr/>
        </p:nvSpPr>
        <p:spPr>
          <a:xfrm>
            <a:off x="4572000" y="2478562"/>
            <a:ext cx="2808312" cy="8510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802" y="5153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(Lab4</a:t>
            </a:r>
            <a:r>
              <a:rPr lang="ko-KR" altLang="en-US" sz="2000" dirty="0"/>
              <a:t>부터 작성할 코드 부분 </a:t>
            </a:r>
            <a:r>
              <a:rPr lang="en-US" altLang="ko-KR" sz="2000" dirty="0"/>
              <a:t>|| </a:t>
            </a:r>
            <a:r>
              <a:rPr lang="ko-KR" altLang="en-US" sz="2000" dirty="0"/>
              <a:t>이미 구현되어 있는 부분</a:t>
            </a:r>
            <a:r>
              <a:rPr lang="en-US" altLang="ko-KR" sz="2000" dirty="0"/>
              <a:t>) </a:t>
            </a:r>
            <a:r>
              <a:rPr lang="ko-KR" altLang="en-US" sz="2000" dirty="0"/>
              <a:t>은 설명 생략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7" y="1056184"/>
            <a:ext cx="5751582" cy="5801815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7744" y="5884263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769607" y="4683749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9424" y="5972556"/>
            <a:ext cx="1468320" cy="19274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7138" y="4591789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37079"/>
            <a:ext cx="7620674" cy="4032464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" y="938473"/>
            <a:ext cx="8778416" cy="193310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800" y="4938504"/>
            <a:ext cx="51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</a:t>
            </a:r>
            <a:r>
              <a:rPr lang="en-US" altLang="ko-KR" dirty="0"/>
              <a:t>id</a:t>
            </a:r>
            <a:r>
              <a:rPr lang="ko-KR" altLang="en-US" dirty="0"/>
              <a:t>를 읽으면 </a:t>
            </a:r>
            <a:r>
              <a:rPr lang="en-US" altLang="ko-KR" dirty="0" err="1"/>
              <a:t>symtable</a:t>
            </a:r>
            <a:r>
              <a:rPr lang="en-US" altLang="ko-KR" dirty="0"/>
              <a:t>[] </a:t>
            </a:r>
            <a:r>
              <a:rPr lang="ko-KR" altLang="en-US" dirty="0"/>
              <a:t>내의 해당 위치를 찾아 </a:t>
            </a:r>
            <a:r>
              <a:rPr lang="en-US" altLang="ko-KR" dirty="0" err="1"/>
              <a:t>tokenval</a:t>
            </a:r>
            <a:r>
              <a:rPr lang="ko-KR" altLang="en-US" dirty="0"/>
              <a:t>에 저장해 둔다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730526" y="2774484"/>
            <a:ext cx="59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각 문장을 읽고 파싱 하면서 </a:t>
            </a:r>
            <a:r>
              <a:rPr lang="ko-KR" altLang="en-US" b="1" dirty="0"/>
              <a:t>문장에 따라 해석하여 실행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860488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49865" y="5605963"/>
            <a:ext cx="4624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을 읽으면서 값을 계산한다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67944" y="6053087"/>
            <a:ext cx="4861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계산된 </a:t>
            </a:r>
            <a:r>
              <a:rPr lang="en-US" altLang="ko-KR" dirty="0"/>
              <a:t>E </a:t>
            </a:r>
            <a:r>
              <a:rPr lang="ko-KR" altLang="en-US" dirty="0"/>
              <a:t>값을 </a:t>
            </a:r>
            <a:r>
              <a:rPr lang="en-US" altLang="ko-KR" dirty="0" err="1"/>
              <a:t>symtabl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</p:txBody>
      </p:sp>
      <p:sp>
        <p:nvSpPr>
          <p:cNvPr id="18" name="왼쪽 중괄호 17"/>
          <p:cNvSpPr/>
          <p:nvPr/>
        </p:nvSpPr>
        <p:spPr>
          <a:xfrm rot="10800000">
            <a:off x="3228247" y="5522259"/>
            <a:ext cx="231557" cy="59046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38691" y="450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대입문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id = &lt;expr&gt;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091126" y="4593187"/>
            <a:ext cx="816578" cy="23360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9536" y="5013177"/>
            <a:ext cx="1272385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59327" y="6149664"/>
            <a:ext cx="2380625" cy="17566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50749" y="5476279"/>
            <a:ext cx="1719495" cy="63644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" y="1206820"/>
            <a:ext cx="8767769" cy="395923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4082" y="1308324"/>
            <a:ext cx="1261574" cy="24846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509" y="950756"/>
            <a:ext cx="299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문장열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(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{;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&gt;} 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48124" y="1908870"/>
            <a:ext cx="1547612" cy="29599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8124" y="2253716"/>
            <a:ext cx="1043556" cy="30322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8042" y="2595855"/>
            <a:ext cx="2647814" cy="301120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2988" y="3517275"/>
            <a:ext cx="910740" cy="31543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4532" y="4469092"/>
            <a:ext cx="1409196" cy="27072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2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" y="974440"/>
            <a:ext cx="7931919" cy="36066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61" y="4525950"/>
            <a:ext cx="2443764" cy="233204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051" y="392318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</a:t>
            </a:r>
            <a:r>
              <a:rPr lang="en-US" altLang="ko-KR" dirty="0" err="1"/>
              <a:t>stmt</a:t>
            </a:r>
            <a:r>
              <a:rPr lang="en-US" altLang="ko-KR" dirty="0"/>
              <a:t> </a:t>
            </a:r>
            <a:r>
              <a:rPr lang="ko-KR" altLang="en-US" dirty="0"/>
              <a:t>건너 뛰기 </a:t>
            </a:r>
            <a:r>
              <a:rPr lang="en-US" altLang="ko-KR" dirty="0"/>
              <a:t>: </a:t>
            </a:r>
            <a:r>
              <a:rPr lang="en-US" altLang="ko-KR" dirty="0" err="1"/>
              <a:t>matchstmt</a:t>
            </a:r>
            <a:r>
              <a:rPr lang="en-US" altLang="ko-KR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6500" y="1592190"/>
            <a:ext cx="18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expr()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996386"/>
            <a:ext cx="648072" cy="20036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47381" y="145284"/>
            <a:ext cx="46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조건문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if (&lt;expr&gt;) then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else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84277" y="1351657"/>
            <a:ext cx="791379" cy="16435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1803" y="1699513"/>
            <a:ext cx="1113893" cy="21103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1459" y="2037905"/>
            <a:ext cx="764198" cy="1918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9021" y="4516592"/>
            <a:ext cx="372619" cy="14992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9021" y="2593766"/>
            <a:ext cx="516635" cy="15793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24640" y="4028883"/>
            <a:ext cx="899088" cy="15793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17338" y="5058339"/>
            <a:ext cx="899088" cy="15793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21530" y="5769406"/>
            <a:ext cx="530190" cy="18172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2830</TotalTime>
  <Words>498</Words>
  <Application>Microsoft Office PowerPoint</Application>
  <PresentationFormat>화면 슬라이드 쇼(4:3)</PresentationFormat>
  <Paragraphs>102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Lab3</vt:lpstr>
      <vt:lpstr>언어 S의 인터프리터</vt:lpstr>
      <vt:lpstr>언어 S의 인터프리터</vt:lpstr>
      <vt:lpstr>언어 S의 인터프리터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570</cp:revision>
  <dcterms:created xsi:type="dcterms:W3CDTF">2016-09-12T15:25:21Z</dcterms:created>
  <dcterms:modified xsi:type="dcterms:W3CDTF">2017-04-17T12:40:36Z</dcterms:modified>
</cp:coreProperties>
</file>