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94" r:id="rId3"/>
    <p:sldId id="257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73FA24-37F2-4C43-BA59-EC2B49AFD7B1}">
          <p14:sldIdLst>
            <p14:sldId id="256"/>
            <p14:sldId id="294"/>
            <p14:sldId id="257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8" autoAdjust="0"/>
    <p:restoredTop sz="96592" autoAdjust="0"/>
  </p:normalViewPr>
  <p:slideViewPr>
    <p:cSldViewPr>
      <p:cViewPr varScale="1">
        <p:scale>
          <a:sx n="64" d="100"/>
          <a:sy n="64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78D5C-CF6B-4FC4-B642-5D42A7124760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C12EC-CB55-4EFF-BCBA-EDF5A6552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C12EC-CB55-4EFF-BCBA-EDF5A6552F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44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2DECE1-A8E3-4C05-99B4-EB1B74039558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A15D9E8-43AB-4977-A50C-3C5146AC43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ea typeface="서울남산체 EB" panose="02020603020101020101" pitchFamily="18" charset="-127"/>
              </a:rPr>
              <a:t>Lab1</a:t>
            </a:r>
            <a:endParaRPr lang="ko-KR" altLang="en-US" dirty="0">
              <a:ea typeface="서울남산체 E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2800" dirty="0">
                <a:ea typeface="서울남산체 EB" panose="02020603020101020101" pitchFamily="18" charset="-127"/>
              </a:rPr>
              <a:t>프로그래밍언어론 </a:t>
            </a:r>
            <a:r>
              <a:rPr lang="en-US" altLang="ko-KR" sz="2800" dirty="0">
                <a:ea typeface="서울남산체 EB" panose="02020603020101020101" pitchFamily="18" charset="-127"/>
              </a:rPr>
              <a:t>01</a:t>
            </a:r>
            <a:r>
              <a:rPr lang="ko-KR" altLang="en-US" sz="2800" dirty="0">
                <a:ea typeface="서울남산체 EB" panose="02020603020101020101" pitchFamily="18" charset="-127"/>
              </a:rPr>
              <a:t>분반</a:t>
            </a:r>
            <a:endParaRPr lang="en-US" altLang="ko-KR" sz="2800" dirty="0">
              <a:ea typeface="서울남산체 EB" panose="02020603020101020101" pitchFamily="18" charset="-127"/>
            </a:endParaRPr>
          </a:p>
          <a:p>
            <a:r>
              <a:rPr lang="en-US" altLang="ko-KR" sz="2800" dirty="0">
                <a:ea typeface="서울남산체 EB" panose="02020603020101020101" pitchFamily="18" charset="-127"/>
              </a:rPr>
              <a:t>1515655 </a:t>
            </a:r>
            <a:r>
              <a:rPr lang="ko-KR" altLang="en-US" sz="2800" dirty="0">
                <a:ea typeface="서울남산체 EB" panose="02020603020101020101" pitchFamily="18" charset="-127"/>
              </a:rPr>
              <a:t>소프트웨어학부 임소희</a:t>
            </a:r>
          </a:p>
        </p:txBody>
      </p:sp>
    </p:spTree>
    <p:extLst>
      <p:ext uri="{BB962C8B-B14F-4D97-AF65-F5344CB8AC3E}">
        <p14:creationId xmlns:p14="http://schemas.microsoft.com/office/powerpoint/2010/main" val="182503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2146"/>
            <a:ext cx="7922493" cy="5579221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2)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875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62146"/>
            <a:ext cx="7922493" cy="5579221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3)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594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84379"/>
            <a:ext cx="6466707" cy="5616624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4)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499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에러 난 경우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35" y="1988840"/>
            <a:ext cx="8296330" cy="2520280"/>
          </a:xfrm>
        </p:spPr>
      </p:pic>
    </p:spTree>
    <p:extLst>
      <p:ext uri="{BB962C8B-B14F-4D97-AF65-F5344CB8AC3E}">
        <p14:creationId xmlns:p14="http://schemas.microsoft.com/office/powerpoint/2010/main" val="139841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37356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Tx/>
              <a:buChar char="-"/>
            </a:pPr>
            <a:r>
              <a:rPr lang="ko-KR" altLang="en-US" sz="2600" dirty="0"/>
              <a:t>자료구조</a:t>
            </a:r>
            <a:endParaRPr lang="en-US" altLang="ko-KR" sz="26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메모리 </a:t>
            </a:r>
            <a:r>
              <a:rPr lang="en-US" altLang="ko-KR" sz="2400" dirty="0"/>
              <a:t>M[1000], </a:t>
            </a:r>
            <a:r>
              <a:rPr lang="ko-KR" altLang="en-US" sz="2400" dirty="0"/>
              <a:t>레지스터 </a:t>
            </a:r>
            <a:r>
              <a:rPr lang="en-US" altLang="ko-KR" sz="2400" dirty="0"/>
              <a:t>R[10], PC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ko-KR" altLang="en-US" sz="2800" dirty="0" err="1"/>
              <a:t>입력기</a:t>
            </a:r>
            <a:r>
              <a:rPr lang="ko-KR" altLang="en-US" sz="2800" dirty="0"/>
              <a:t> </a:t>
            </a:r>
            <a:r>
              <a:rPr lang="en-US" altLang="ko-KR" sz="2800" dirty="0"/>
              <a:t>input()</a:t>
            </a:r>
            <a:endParaRPr lang="en-US" altLang="ko-KR" sz="26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입력 프로그램을 읽어서 메모리에 저장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해석기 </a:t>
            </a:r>
            <a:r>
              <a:rPr lang="en-US" altLang="ko-KR" sz="2800" dirty="0"/>
              <a:t>interpret( )</a:t>
            </a:r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FETCH, 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DECODE, </a:t>
            </a:r>
            <a:r>
              <a:rPr lang="ko-KR" altLang="en-US" sz="2400" dirty="0"/>
              <a:t>명령어 </a:t>
            </a:r>
            <a:r>
              <a:rPr lang="en-US" altLang="ko-KR" sz="2400" dirty="0"/>
              <a:t>EXECUTE</a:t>
            </a:r>
          </a:p>
          <a:p>
            <a:pPr marL="342900" indent="-342900">
              <a:buFontTx/>
              <a:buChar char="-"/>
            </a:pPr>
            <a:r>
              <a:rPr lang="ko-KR" altLang="en-US" sz="2800" dirty="0"/>
              <a:t>결과 출력</a:t>
            </a:r>
            <a:endParaRPr lang="en-US" altLang="ko-KR" sz="28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실행된 명령어 횟수</a:t>
            </a:r>
            <a:r>
              <a:rPr lang="en-US" altLang="ko-KR" sz="2400" dirty="0"/>
              <a:t>, </a:t>
            </a:r>
            <a:r>
              <a:rPr lang="ko-KR" altLang="en-US" sz="2400" dirty="0"/>
              <a:t>레지스터 값</a:t>
            </a:r>
            <a:r>
              <a:rPr lang="en-US" altLang="ko-KR" sz="2400" dirty="0"/>
              <a:t>, </a:t>
            </a:r>
            <a:r>
              <a:rPr lang="ko-KR" altLang="en-US" sz="2400" dirty="0"/>
              <a:t>메모리의 변수 값</a:t>
            </a:r>
            <a:endParaRPr lang="en-US" altLang="ko-KR" sz="2400" dirty="0"/>
          </a:p>
          <a:p>
            <a:r>
              <a:rPr lang="en-US" altLang="ko-KR" sz="2400" dirty="0"/>
              <a:t>	(</a:t>
            </a:r>
            <a:r>
              <a:rPr lang="ko-KR" altLang="en-US" sz="2400" dirty="0"/>
              <a:t>주 메모리에 저장 되어있는 변수의 값</a:t>
            </a:r>
            <a:r>
              <a:rPr lang="en-US" altLang="ko-KR" sz="2400" dirty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800" dirty="0"/>
          </a:p>
          <a:p>
            <a:endParaRPr lang="en-US" altLang="ko-KR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082" y="260648"/>
            <a:ext cx="8715836" cy="795536"/>
          </a:xfrm>
        </p:spPr>
        <p:txBody>
          <a:bodyPr>
            <a:normAutofit/>
          </a:bodyPr>
          <a:lstStyle/>
          <a:p>
            <a:r>
              <a:rPr lang="en-US" altLang="ko-KR" dirty="0"/>
              <a:t>3 DIGIT</a:t>
            </a:r>
            <a:r>
              <a:rPr lang="ko-KR" altLang="en-US" dirty="0"/>
              <a:t> </a:t>
            </a:r>
            <a:r>
              <a:rPr lang="en-US" altLang="ko-KR" dirty="0"/>
              <a:t>COMPUTER interpreter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792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9" y="1196752"/>
            <a:ext cx="8526801" cy="5381328"/>
          </a:xfrm>
        </p:spPr>
      </p:pic>
      <p:sp>
        <p:nvSpPr>
          <p:cNvPr id="21" name="TextBox 20"/>
          <p:cNvSpPr txBox="1"/>
          <p:nvPr/>
        </p:nvSpPr>
        <p:spPr>
          <a:xfrm>
            <a:off x="5657432" y="1671371"/>
            <a:ext cx="322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메모리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레지스터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및 </a:t>
            </a:r>
            <a:r>
              <a:rPr lang="en-US" altLang="ko-KR" dirty="0">
                <a:solidFill>
                  <a:schemeClr val="accent1"/>
                </a:solidFill>
              </a:rPr>
              <a:t>PC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  <a:endParaRPr lang="en-US" altLang="ko-KR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8104" y="265589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Input(), interpret() </a:t>
            </a:r>
            <a:r>
              <a:rPr lang="ko-KR" altLang="en-US" dirty="0"/>
              <a:t>함수 선언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4204456" y="3316536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카운트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Interpret</a:t>
            </a:r>
            <a:r>
              <a:rPr lang="ko-KR" altLang="en-US" dirty="0"/>
              <a:t>시</a:t>
            </a:r>
            <a:r>
              <a:rPr lang="en-US" altLang="ko-KR" dirty="0"/>
              <a:t>(</a:t>
            </a:r>
            <a:r>
              <a:rPr lang="ko-KR" altLang="en-US" dirty="0"/>
              <a:t>명령어 </a:t>
            </a:r>
            <a:r>
              <a:rPr lang="en-US" altLang="ko-KR" dirty="0"/>
              <a:t>decode </a:t>
            </a:r>
            <a:r>
              <a:rPr lang="ko-KR" altLang="en-US" dirty="0"/>
              <a:t>때</a:t>
            </a:r>
            <a:r>
              <a:rPr lang="en-US" altLang="ko-KR" dirty="0"/>
              <a:t>) </a:t>
            </a:r>
            <a:r>
              <a:rPr lang="ko-KR" altLang="en-US" dirty="0"/>
              <a:t>사용하는 변수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(</a:t>
            </a:r>
            <a:r>
              <a:rPr lang="ko-KR" altLang="en-US" dirty="0"/>
              <a:t>명령어 실행 횟수</a:t>
            </a:r>
            <a:r>
              <a:rPr lang="en-US" altLang="ko-KR" dirty="0"/>
              <a:t>, </a:t>
            </a:r>
            <a:r>
              <a:rPr lang="ko-KR" altLang="en-US" dirty="0"/>
              <a:t>레지스터 카운트 변수</a:t>
            </a:r>
            <a:r>
              <a:rPr lang="en-US" altLang="ko-KR" dirty="0"/>
              <a:t>) </a:t>
            </a:r>
            <a:r>
              <a:rPr lang="ko-KR" altLang="en-US" dirty="0"/>
              <a:t>출력 시 사용 변수 선언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3651917" y="5178140"/>
            <a:ext cx="55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main()</a:t>
            </a:r>
            <a:r>
              <a:rPr lang="ko-KR" altLang="en-US" dirty="0"/>
              <a:t>은 대략적으로 </a:t>
            </a:r>
            <a:r>
              <a:rPr lang="en-US" altLang="ko-KR" dirty="0">
                <a:solidFill>
                  <a:srgbClr val="00B050"/>
                </a:solidFill>
              </a:rPr>
              <a:t>input(), interpret()</a:t>
            </a:r>
            <a:r>
              <a:rPr lang="ko-KR" altLang="en-US" dirty="0"/>
              <a:t>으로 구성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1691681" y="5547472"/>
            <a:ext cx="576064" cy="185784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477310" y="5837425"/>
            <a:ext cx="236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-1 </a:t>
            </a:r>
            <a:r>
              <a:rPr lang="ko-KR" altLang="en-US" dirty="0"/>
              <a:t>받으면 </a:t>
            </a:r>
            <a:r>
              <a:rPr lang="en-US" altLang="ko-KR" dirty="0"/>
              <a:t>input </a:t>
            </a:r>
            <a:r>
              <a:rPr lang="ko-KR" altLang="en-US" dirty="0"/>
              <a:t>종료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61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07" y="1124744"/>
            <a:ext cx="7970405" cy="5574806"/>
          </a:xfrm>
        </p:spPr>
      </p:pic>
      <p:sp>
        <p:nvSpPr>
          <p:cNvPr id="21" name="TextBox 20"/>
          <p:cNvSpPr txBox="1"/>
          <p:nvPr/>
        </p:nvSpPr>
        <p:spPr>
          <a:xfrm>
            <a:off x="3241749" y="2010614"/>
            <a:ext cx="383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M[]</a:t>
            </a:r>
            <a:r>
              <a:rPr lang="ko-KR" altLang="en-US" dirty="0"/>
              <a:t>의 값은 </a:t>
            </a:r>
            <a:r>
              <a:rPr lang="ko-KR" altLang="en-US" dirty="0" err="1"/>
              <a:t>세자리</a:t>
            </a:r>
            <a:r>
              <a:rPr lang="ko-KR" altLang="en-US" dirty="0"/>
              <a:t> 수만 들어가므로 아닌 수 </a:t>
            </a:r>
            <a:r>
              <a:rPr lang="en-US" altLang="ko-KR" dirty="0"/>
              <a:t>input </a:t>
            </a:r>
            <a:r>
              <a:rPr lang="ko-KR" altLang="en-US" dirty="0"/>
              <a:t>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에러문</a:t>
            </a:r>
            <a:r>
              <a:rPr lang="ko-KR" altLang="en-US" dirty="0"/>
              <a:t> 내며 종료</a:t>
            </a:r>
            <a:endParaRPr lang="en-US" altLang="ko-KR" dirty="0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1749" y="3542815"/>
            <a:ext cx="421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input()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M[PC]</a:t>
            </a:r>
            <a:r>
              <a:rPr lang="ko-KR" altLang="en-US" dirty="0"/>
              <a:t>에 값을 입력 받아 저장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3624937" y="4293096"/>
            <a:ext cx="55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Interpret() </a:t>
            </a:r>
            <a:r>
              <a:rPr lang="en-US" altLang="ko-KR" dirty="0"/>
              <a:t>: </a:t>
            </a:r>
            <a:r>
              <a:rPr lang="ko-KR" altLang="en-US" dirty="0"/>
              <a:t>명령어 패치</a:t>
            </a:r>
            <a:r>
              <a:rPr lang="en-US" altLang="ko-KR" dirty="0"/>
              <a:t>, </a:t>
            </a:r>
            <a:r>
              <a:rPr lang="ko-KR" altLang="en-US" dirty="0"/>
              <a:t>해독</a:t>
            </a:r>
            <a:r>
              <a:rPr lang="en-US" altLang="ko-KR" dirty="0"/>
              <a:t>, </a:t>
            </a:r>
            <a:r>
              <a:rPr lang="ko-KR" altLang="en-US" dirty="0"/>
              <a:t>실행 및 결과 출력</a:t>
            </a:r>
            <a:endParaRPr lang="en-U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1763688" y="2876256"/>
            <a:ext cx="936104" cy="148966"/>
          </a:xfrm>
          <a:prstGeom prst="rect">
            <a:avLst/>
          </a:prstGeom>
          <a:solidFill>
            <a:srgbClr val="00B05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472239" y="5683887"/>
            <a:ext cx="4224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M[PC]=000 </a:t>
            </a:r>
            <a:r>
              <a:rPr lang="ko-KR" altLang="en-US" dirty="0"/>
              <a:t>인 경우 변수 공간이므로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결과에 변수의 값을 출력하기 위해 필요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754634" y="4005063"/>
            <a:ext cx="1665237" cy="403393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73626" y="5143666"/>
            <a:ext cx="1478061" cy="214814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67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40768"/>
            <a:ext cx="7015000" cy="5746492"/>
          </a:xfrm>
        </p:spPr>
      </p:pic>
      <p:pic>
        <p:nvPicPr>
          <p:cNvPr id="16" name="내용 개체 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61" r="-941" b="3139"/>
          <a:stretch/>
        </p:blipFill>
        <p:spPr>
          <a:xfrm>
            <a:off x="755576" y="1117983"/>
            <a:ext cx="8045404" cy="4738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46222" y="726475"/>
            <a:ext cx="3839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M[PC]==0</a:t>
            </a:r>
            <a:r>
              <a:rPr lang="ko-KR" altLang="en-US" dirty="0"/>
              <a:t>이면 변수 공간이므로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mp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에 해당하는 메모리번호</a:t>
            </a:r>
            <a:r>
              <a:rPr lang="en-US" altLang="ko-KR" dirty="0"/>
              <a:t>(PC)</a:t>
            </a:r>
            <a:r>
              <a:rPr lang="ko-KR" altLang="en-US" dirty="0"/>
              <a:t>를 넣어준다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>
                <a:solidFill>
                  <a:srgbClr val="C00000"/>
                </a:solidFill>
              </a:rPr>
              <a:t>mp</a:t>
            </a:r>
            <a:r>
              <a:rPr lang="en-US" altLang="ko-KR" dirty="0">
                <a:solidFill>
                  <a:srgbClr val="C00000"/>
                </a:solidFill>
              </a:rPr>
              <a:t>[]</a:t>
            </a:r>
            <a:r>
              <a:rPr lang="ko-KR" altLang="en-US" dirty="0">
                <a:solidFill>
                  <a:srgbClr val="C00000"/>
                </a:solidFill>
              </a:rPr>
              <a:t>는 변수 공간을 가리키는 메모리번호를 저장하는 공간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27559" y="2456161"/>
            <a:ext cx="215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/>
                </a:solidFill>
              </a:rPr>
              <a:t>ic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최종 </a:t>
            </a:r>
            <a:r>
              <a:rPr lang="en-US" altLang="ko-KR" dirty="0"/>
              <a:t>input </a:t>
            </a:r>
            <a:r>
              <a:rPr lang="ko-KR" altLang="en-US" dirty="0"/>
              <a:t>횟수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3560005" y="3150549"/>
            <a:ext cx="5519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100</a:t>
            </a:r>
            <a:r>
              <a:rPr lang="ko-KR" altLang="en-US" dirty="0">
                <a:solidFill>
                  <a:schemeClr val="accent6"/>
                </a:solidFill>
              </a:rPr>
              <a:t>은 중단</a:t>
            </a:r>
            <a:r>
              <a:rPr lang="ko-KR" altLang="en-US" dirty="0"/>
              <a:t>이므로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명령어 실행 횟수만 </a:t>
            </a:r>
            <a:r>
              <a:rPr lang="en-US" altLang="ko-KR" dirty="0"/>
              <a:t>count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ko-KR" altLang="en-US" dirty="0"/>
              <a:t>실행을 중단함</a:t>
            </a:r>
            <a:endParaRPr lang="en-US" altLang="ko-KR" dirty="0"/>
          </a:p>
        </p:txBody>
      </p:sp>
      <p:sp>
        <p:nvSpPr>
          <p:cNvPr id="27" name="TextBox 26"/>
          <p:cNvSpPr txBox="1"/>
          <p:nvPr/>
        </p:nvSpPr>
        <p:spPr>
          <a:xfrm>
            <a:off x="5137200" y="3890848"/>
            <a:ext cx="249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 해독을 위해</a:t>
            </a:r>
            <a:endParaRPr lang="en-US" altLang="ko-KR" dirty="0"/>
          </a:p>
          <a:p>
            <a:r>
              <a:rPr lang="ko-KR" altLang="en-US" dirty="0">
                <a:solidFill>
                  <a:schemeClr val="accent6"/>
                </a:solidFill>
              </a:rPr>
              <a:t>백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십</a:t>
            </a:r>
            <a:r>
              <a:rPr lang="en-US" altLang="ko-KR" dirty="0">
                <a:solidFill>
                  <a:schemeClr val="accent6"/>
                </a:solidFill>
              </a:rPr>
              <a:t>,</a:t>
            </a:r>
            <a:r>
              <a:rPr lang="ko-KR" altLang="en-US" dirty="0">
                <a:solidFill>
                  <a:schemeClr val="accent6"/>
                </a:solidFill>
              </a:rPr>
              <a:t>일의 자리를 추출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64369" y="1329725"/>
            <a:ext cx="1250629" cy="484897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67744" y="2911186"/>
            <a:ext cx="1357193" cy="234292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62154" y="2548716"/>
            <a:ext cx="197851" cy="232212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10229" y="4882077"/>
            <a:ext cx="1051925" cy="20310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81426" y="5661248"/>
            <a:ext cx="1051925" cy="20310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802169" y="461626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</a:rPr>
              <a:t>백의 자리로 명령어 종류 판별함</a:t>
            </a:r>
            <a:endParaRPr lang="en-US" altLang="ko-KR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1526" y="5067205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2dn </a:t>
            </a:r>
            <a:r>
              <a:rPr lang="en-US" altLang="ko-KR" dirty="0"/>
              <a:t>: </a:t>
            </a:r>
            <a:r>
              <a:rPr lang="ko-KR" altLang="en-US" dirty="0"/>
              <a:t>레지스터 </a:t>
            </a:r>
            <a:r>
              <a:rPr lang="en-US" altLang="ko-KR" dirty="0"/>
              <a:t>d</a:t>
            </a:r>
            <a:r>
              <a:rPr lang="ko-KR" altLang="en-US" dirty="0"/>
              <a:t>에 숫자 </a:t>
            </a:r>
            <a:r>
              <a:rPr lang="en-US" altLang="ko-KR" dirty="0"/>
              <a:t>n set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3dn </a:t>
            </a:r>
            <a:r>
              <a:rPr lang="en-US" altLang="ko-KR" dirty="0"/>
              <a:t>: register d</a:t>
            </a:r>
            <a:r>
              <a:rPr lang="ko-KR" altLang="en-US" dirty="0"/>
              <a:t>에 숫자 </a:t>
            </a:r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</a:p>
        </p:txBody>
      </p:sp>
      <p:sp>
        <p:nvSpPr>
          <p:cNvPr id="7" name="왼쪽 중괄호 6"/>
          <p:cNvSpPr/>
          <p:nvPr/>
        </p:nvSpPr>
        <p:spPr>
          <a:xfrm>
            <a:off x="1835696" y="3890848"/>
            <a:ext cx="333751" cy="8342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09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25" y="1079105"/>
            <a:ext cx="7144030" cy="5944330"/>
          </a:xfrm>
        </p:spPr>
      </p:pic>
      <p:sp>
        <p:nvSpPr>
          <p:cNvPr id="21" name="TextBox 20"/>
          <p:cNvSpPr txBox="1"/>
          <p:nvPr/>
        </p:nvSpPr>
        <p:spPr>
          <a:xfrm>
            <a:off x="4777376" y="346380"/>
            <a:ext cx="436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곱하기 연산 시</a:t>
            </a:r>
            <a:r>
              <a:rPr lang="en-US" altLang="ko-KR" dirty="0"/>
              <a:t>,</a:t>
            </a:r>
            <a:r>
              <a:rPr lang="ko-KR" altLang="en-US" dirty="0"/>
              <a:t> 세 자리 수 초과할 경우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chemeClr val="accent6"/>
                </a:solidFill>
              </a:rPr>
              <a:t>보수를 이용</a:t>
            </a:r>
            <a:r>
              <a:rPr lang="en-US" altLang="ko-KR" dirty="0"/>
              <a:t>(overflow </a:t>
            </a:r>
            <a:r>
              <a:rPr lang="ko-KR" altLang="en-US" dirty="0"/>
              <a:t>방지</a:t>
            </a:r>
            <a:r>
              <a:rPr lang="en-US" altLang="ko-KR" dirty="0"/>
              <a:t>)</a:t>
            </a: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361695" y="1554408"/>
            <a:ext cx="1051925" cy="20310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61694" y="5897150"/>
            <a:ext cx="1051925" cy="20310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72000" y="1740310"/>
            <a:ext cx="403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4dn </a:t>
            </a:r>
            <a:r>
              <a:rPr lang="en-US" altLang="ko-KR" dirty="0"/>
              <a:t>: </a:t>
            </a:r>
            <a:r>
              <a:rPr lang="ko-KR" altLang="en-US" dirty="0"/>
              <a:t>레지스터 </a:t>
            </a:r>
            <a:r>
              <a:rPr lang="en-US" altLang="ko-KR" dirty="0"/>
              <a:t>d</a:t>
            </a:r>
            <a:r>
              <a:rPr lang="ko-KR" altLang="en-US" dirty="0"/>
              <a:t>에 숫자 </a:t>
            </a:r>
            <a:r>
              <a:rPr lang="en-US" altLang="ko-KR" dirty="0"/>
              <a:t>n multiply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361695" y="2743817"/>
            <a:ext cx="1051925" cy="20310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366248" y="3548855"/>
            <a:ext cx="1051925" cy="20310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361695" y="4535157"/>
            <a:ext cx="1051925" cy="203107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139952" y="2902524"/>
            <a:ext cx="478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5ds </a:t>
            </a:r>
            <a:r>
              <a:rPr lang="en-US" altLang="ko-KR" dirty="0"/>
              <a:t>: </a:t>
            </a:r>
            <a:r>
              <a:rPr lang="ko-KR" altLang="en-US" dirty="0"/>
              <a:t>레지스터 </a:t>
            </a:r>
            <a:r>
              <a:rPr lang="en-US" altLang="ko-KR" dirty="0"/>
              <a:t>d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레지스터 </a:t>
            </a:r>
            <a:r>
              <a:rPr lang="en-US" altLang="ko-KR" dirty="0"/>
              <a:t>s</a:t>
            </a:r>
            <a:r>
              <a:rPr lang="ko-KR" altLang="en-US" dirty="0"/>
              <a:t>의 값</a:t>
            </a:r>
            <a:r>
              <a:rPr lang="en-US" altLang="ko-KR" dirty="0"/>
              <a:t> set</a:t>
            </a:r>
          </a:p>
          <a:p>
            <a:r>
              <a:rPr lang="en-US" altLang="ko-KR" dirty="0">
                <a:solidFill>
                  <a:schemeClr val="accent6"/>
                </a:solidFill>
              </a:rPr>
              <a:t>6ds </a:t>
            </a:r>
            <a:r>
              <a:rPr lang="en-US" altLang="ko-KR" dirty="0"/>
              <a:t>: </a:t>
            </a:r>
            <a:r>
              <a:rPr lang="ko-KR" altLang="en-US" dirty="0"/>
              <a:t>레지스터</a:t>
            </a:r>
            <a:r>
              <a:rPr lang="en-US" altLang="ko-KR" dirty="0"/>
              <a:t> d</a:t>
            </a:r>
            <a:r>
              <a:rPr lang="ko-KR" altLang="en-US" dirty="0"/>
              <a:t>에 레지스터 </a:t>
            </a:r>
            <a:r>
              <a:rPr lang="en-US" altLang="ko-KR" dirty="0"/>
              <a:t>s</a:t>
            </a:r>
            <a:r>
              <a:rPr lang="ko-KR" altLang="en-US" dirty="0"/>
              <a:t>의 값</a:t>
            </a:r>
            <a:r>
              <a:rPr lang="en-US" altLang="ko-KR" dirty="0"/>
              <a:t> add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96164" y="4738264"/>
            <a:ext cx="478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7ds </a:t>
            </a:r>
            <a:r>
              <a:rPr lang="en-US" altLang="ko-KR" dirty="0"/>
              <a:t>: </a:t>
            </a:r>
            <a:r>
              <a:rPr lang="ko-KR" altLang="en-US" dirty="0"/>
              <a:t>레지스터 </a:t>
            </a:r>
            <a:r>
              <a:rPr lang="en-US" altLang="ko-KR" dirty="0"/>
              <a:t>d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레지스터 </a:t>
            </a:r>
            <a:r>
              <a:rPr lang="en-US" altLang="ko-KR" dirty="0"/>
              <a:t>s</a:t>
            </a:r>
            <a:r>
              <a:rPr lang="ko-KR" altLang="en-US" dirty="0"/>
              <a:t>의 값</a:t>
            </a:r>
            <a:r>
              <a:rPr lang="en-US" altLang="ko-KR" dirty="0"/>
              <a:t> multiply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35896" y="4498235"/>
            <a:ext cx="4419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7ds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39952" y="6018581"/>
            <a:ext cx="4789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8da </a:t>
            </a:r>
            <a:r>
              <a:rPr lang="en-US" altLang="ko-KR" dirty="0"/>
              <a:t>: </a:t>
            </a:r>
            <a:r>
              <a:rPr lang="ko-KR" altLang="en-US" dirty="0"/>
              <a:t>메모리 값을 레지스터 </a:t>
            </a:r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/>
              <a:t>load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메모리 주소 </a:t>
            </a:r>
            <a:r>
              <a:rPr lang="en-US" altLang="ko-KR" dirty="0"/>
              <a:t>= </a:t>
            </a:r>
            <a:r>
              <a:rPr lang="ko-KR" altLang="en-US" dirty="0"/>
              <a:t>레지스터 </a:t>
            </a:r>
            <a:r>
              <a:rPr lang="en-US" altLang="ko-KR" dirty="0"/>
              <a:t>a</a:t>
            </a:r>
            <a:r>
              <a:rPr lang="ko-KR" altLang="en-US" dirty="0"/>
              <a:t>의 값</a:t>
            </a:r>
            <a:endParaRPr lang="en-US" altLang="ko-KR" dirty="0"/>
          </a:p>
          <a:p>
            <a:r>
              <a:rPr lang="ko-KR" altLang="en-US" dirty="0"/>
              <a:t>해당하는 메모리의 값을 레지스터 </a:t>
            </a:r>
            <a:r>
              <a:rPr lang="en-US" altLang="ko-KR" dirty="0"/>
              <a:t>d</a:t>
            </a:r>
            <a:r>
              <a:rPr lang="ko-KR" altLang="en-US" dirty="0"/>
              <a:t>에 </a:t>
            </a:r>
            <a:r>
              <a:rPr lang="en-US" altLang="ko-KR" dirty="0"/>
              <a:t>load)</a:t>
            </a:r>
          </a:p>
        </p:txBody>
      </p:sp>
    </p:spTree>
    <p:extLst>
      <p:ext uri="{BB962C8B-B14F-4D97-AF65-F5344CB8AC3E}">
        <p14:creationId xmlns:p14="http://schemas.microsoft.com/office/powerpoint/2010/main" val="386745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87" y="1056184"/>
            <a:ext cx="8141007" cy="5779556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51721" y="1315339"/>
            <a:ext cx="864096" cy="216991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23928" y="1429543"/>
            <a:ext cx="50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9sa </a:t>
            </a:r>
            <a:r>
              <a:rPr lang="en-US" altLang="ko-KR" dirty="0"/>
              <a:t>: </a:t>
            </a:r>
            <a:r>
              <a:rPr lang="ko-KR" altLang="en-US" dirty="0"/>
              <a:t>레지스터 </a:t>
            </a:r>
            <a:r>
              <a:rPr lang="en-US" altLang="ko-KR" dirty="0"/>
              <a:t>s</a:t>
            </a:r>
            <a:r>
              <a:rPr lang="ko-KR" altLang="en-US" dirty="0"/>
              <a:t>의 값을 메모리에 </a:t>
            </a:r>
            <a:r>
              <a:rPr lang="en-US" altLang="ko-KR" dirty="0"/>
              <a:t>store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메모리 주소</a:t>
            </a:r>
            <a:r>
              <a:rPr lang="en-US" altLang="ko-KR" dirty="0"/>
              <a:t>=</a:t>
            </a:r>
            <a:r>
              <a:rPr lang="ko-KR" altLang="en-US" dirty="0"/>
              <a:t>레지스터 </a:t>
            </a:r>
            <a:r>
              <a:rPr lang="en-US" altLang="ko-KR" dirty="0"/>
              <a:t>a</a:t>
            </a:r>
            <a:r>
              <a:rPr lang="ko-KR" altLang="en-US" dirty="0"/>
              <a:t>의 값</a:t>
            </a:r>
            <a:r>
              <a:rPr lang="en-US" altLang="ko-KR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95744" y="2510055"/>
            <a:ext cx="535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0ds </a:t>
            </a:r>
            <a:r>
              <a:rPr lang="en-US" altLang="ko-KR" dirty="0"/>
              <a:t>: </a:t>
            </a:r>
            <a:r>
              <a:rPr lang="ko-KR" altLang="en-US" dirty="0"/>
              <a:t>레지스터 </a:t>
            </a:r>
            <a:r>
              <a:rPr lang="en-US" altLang="ko-KR" dirty="0"/>
              <a:t>s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 아니면 레지스터 </a:t>
            </a:r>
            <a:r>
              <a:rPr lang="en-US" altLang="ko-KR" dirty="0"/>
              <a:t>d</a:t>
            </a:r>
            <a:r>
              <a:rPr lang="ko-KR" altLang="en-US" dirty="0"/>
              <a:t>로 </a:t>
            </a:r>
            <a:r>
              <a:rPr lang="en-US" altLang="ko-KR" dirty="0" err="1"/>
              <a:t>goto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4214968" y="4628219"/>
            <a:ext cx="4789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1__ : </a:t>
            </a:r>
            <a:r>
              <a:rPr lang="en-US" altLang="ko-KR" dirty="0"/>
              <a:t>100</a:t>
            </a:r>
            <a:r>
              <a:rPr lang="ko-KR" altLang="en-US" dirty="0"/>
              <a:t>이 아닌 </a:t>
            </a:r>
            <a:r>
              <a:rPr lang="en-US" altLang="ko-KR" dirty="0"/>
              <a:t>1</a:t>
            </a:r>
            <a:r>
              <a:rPr lang="ko-KR" altLang="en-US" dirty="0"/>
              <a:t>로 시작하는 명령어는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으로 수정 후</a:t>
            </a:r>
            <a:r>
              <a:rPr lang="en-US" altLang="ko-KR" dirty="0"/>
              <a:t>, </a:t>
            </a:r>
            <a:r>
              <a:rPr lang="ko-KR" altLang="en-US" dirty="0"/>
              <a:t>카운트 된 것을 취소하고 다시 수행함</a:t>
            </a:r>
            <a:r>
              <a:rPr lang="en-US" altLang="ko-KR" dirty="0"/>
              <a:t>( </a:t>
            </a:r>
            <a:r>
              <a:rPr lang="ko-KR" altLang="en-US" dirty="0"/>
              <a:t>다시 수행 시</a:t>
            </a:r>
            <a:r>
              <a:rPr lang="en-US" altLang="ko-KR" dirty="0"/>
              <a:t>, 100</a:t>
            </a:r>
            <a:r>
              <a:rPr lang="ko-KR" altLang="en-US" dirty="0"/>
              <a:t>으로 수행됨</a:t>
            </a:r>
            <a:r>
              <a:rPr lang="en-US" altLang="ko-KR" dirty="0"/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1207" y="5847504"/>
            <a:ext cx="136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결과 출력</a:t>
            </a:r>
            <a:endParaRPr lang="en-US" altLang="ko-KR" b="1" dirty="0"/>
          </a:p>
        </p:txBody>
      </p:sp>
      <p:sp>
        <p:nvSpPr>
          <p:cNvPr id="22" name="직사각형 21"/>
          <p:cNvSpPr/>
          <p:nvPr/>
        </p:nvSpPr>
        <p:spPr>
          <a:xfrm>
            <a:off x="2057029" y="2315525"/>
            <a:ext cx="864096" cy="216991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45872" y="3764186"/>
            <a:ext cx="864096" cy="216991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중괄호 24"/>
          <p:cNvSpPr/>
          <p:nvPr/>
        </p:nvSpPr>
        <p:spPr>
          <a:xfrm rot="10800000">
            <a:off x="5157456" y="5615022"/>
            <a:ext cx="333751" cy="834296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2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99" y="1791484"/>
            <a:ext cx="8633919" cy="2429603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프로그램 설명 및 코드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47864" y="3190951"/>
            <a:ext cx="535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mp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 = -1 : </a:t>
            </a:r>
            <a:r>
              <a:rPr lang="ko-KR" altLang="en-US" dirty="0"/>
              <a:t>초기화 상태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변수 공간 없는 경우</a:t>
            </a:r>
            <a:endParaRPr lang="en-US" altLang="ko-KR" dirty="0"/>
          </a:p>
        </p:txBody>
      </p:sp>
      <p:sp>
        <p:nvSpPr>
          <p:cNvPr id="33" name="TextBox 32"/>
          <p:cNvSpPr txBox="1"/>
          <p:nvPr/>
        </p:nvSpPr>
        <p:spPr>
          <a:xfrm>
            <a:off x="-41621" y="2821619"/>
            <a:ext cx="136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결과 출력</a:t>
            </a:r>
            <a:endParaRPr lang="en-US" altLang="ko-KR" b="1" dirty="0"/>
          </a:p>
        </p:txBody>
      </p:sp>
      <p:sp>
        <p:nvSpPr>
          <p:cNvPr id="22" name="직사각형 21"/>
          <p:cNvSpPr/>
          <p:nvPr/>
        </p:nvSpPr>
        <p:spPr>
          <a:xfrm>
            <a:off x="2091476" y="2546174"/>
            <a:ext cx="1112372" cy="275445"/>
          </a:xfrm>
          <a:prstGeom prst="rect">
            <a:avLst/>
          </a:prstGeom>
          <a:solidFill>
            <a:schemeClr val="accent6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중괄호 16"/>
          <p:cNvSpPr/>
          <p:nvPr/>
        </p:nvSpPr>
        <p:spPr>
          <a:xfrm>
            <a:off x="640951" y="1860427"/>
            <a:ext cx="765799" cy="1668587"/>
          </a:xfrm>
          <a:prstGeom prst="lef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8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67" y="1196752"/>
            <a:ext cx="7873354" cy="5544616"/>
          </a:xfrm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214082" y="260648"/>
            <a:ext cx="8715836" cy="79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latin typeface="+mj-ea"/>
              </a:rPr>
              <a:t>실행 결과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예제 </a:t>
            </a:r>
            <a:r>
              <a:rPr lang="en-US" altLang="ko-KR" dirty="0">
                <a:latin typeface="+mj-ea"/>
              </a:rPr>
              <a:t>1)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1246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필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필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2332</TotalTime>
  <Words>422</Words>
  <Application>Microsoft Office PowerPoint</Application>
  <PresentationFormat>화면 슬라이드 쇼(4:3)</PresentationFormat>
  <Paragraphs>65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돋움</vt:lpstr>
      <vt:lpstr>맑은 고딕</vt:lpstr>
      <vt:lpstr>서울남산체 EB</vt:lpstr>
      <vt:lpstr>Arial</vt:lpstr>
      <vt:lpstr>Arial Black</vt:lpstr>
      <vt:lpstr>필수</vt:lpstr>
      <vt:lpstr>Lab1</vt:lpstr>
      <vt:lpstr>3 DIGIT COMPUTER interpreter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소희</dc:creator>
  <cp:lastModifiedBy>임소희</cp:lastModifiedBy>
  <cp:revision>403</cp:revision>
  <dcterms:created xsi:type="dcterms:W3CDTF">2016-09-12T15:25:21Z</dcterms:created>
  <dcterms:modified xsi:type="dcterms:W3CDTF">2017-03-21T14:29:03Z</dcterms:modified>
</cp:coreProperties>
</file>